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80" d="100"/>
          <a:sy n="80" d="100"/>
        </p:scale>
        <p:origin x="24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D8CF68EE-79E4-44DC-B5BA-EC390D5258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74"/>
            <a:ext cx="6858000" cy="97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92AD-F130-43C7-9A18-E76EFE9C06D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B490-42D8-4D80-8F54-645377593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1A8FB3-0E13-4286-A1E3-C36D3934300C}"/>
              </a:ext>
            </a:extLst>
          </p:cNvPr>
          <p:cNvSpPr txBox="1"/>
          <p:nvPr/>
        </p:nvSpPr>
        <p:spPr>
          <a:xfrm>
            <a:off x="63610" y="1622066"/>
            <a:ext cx="667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  <a:latin typeface="Nunito Sans Black" panose="00000A00000000000000" pitchFamily="2" charset="0"/>
              </a:rPr>
              <a:t>&lt;Your Group 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8B472-A4E5-4D9A-9AC5-4632AFB92BC0}"/>
              </a:ext>
            </a:extLst>
          </p:cNvPr>
          <p:cNvSpPr txBox="1"/>
          <p:nvPr/>
        </p:nvSpPr>
        <p:spPr>
          <a:xfrm>
            <a:off x="56984" y="2251545"/>
            <a:ext cx="667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latin typeface="Nunito Sans Black" panose="00000A00000000000000" pitchFamily="2" charset="0"/>
              </a:rPr>
              <a:t>&lt;the person’s name&gt;</a:t>
            </a:r>
          </a:p>
        </p:txBody>
      </p:sp>
    </p:spTree>
    <p:extLst>
      <p:ext uri="{BB962C8B-B14F-4D97-AF65-F5344CB8AC3E}">
        <p14:creationId xmlns:p14="http://schemas.microsoft.com/office/powerpoint/2010/main" val="95238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10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Butterfield</dc:creator>
  <cp:lastModifiedBy>Matt Butterfield</cp:lastModifiedBy>
  <cp:revision>1</cp:revision>
  <dcterms:created xsi:type="dcterms:W3CDTF">2019-12-03T14:13:59Z</dcterms:created>
  <dcterms:modified xsi:type="dcterms:W3CDTF">2019-12-03T14:19:37Z</dcterms:modified>
</cp:coreProperties>
</file>