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A994"/>
    <a:srgbClr val="006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2601D-1040-4C74-A01B-381592E79E03}" v="2" dt="2019-12-03T17:01:24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33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Butterfield" userId="24e8a2f64003a7f9" providerId="LiveId" clId="{E59AF90C-82AE-46A3-8050-058F7943BD52}"/>
    <pc:docChg chg="custSel modMainMaster">
      <pc:chgData name="Matt Butterfield" userId="24e8a2f64003a7f9" providerId="LiveId" clId="{E59AF90C-82AE-46A3-8050-058F7943BD52}" dt="2019-12-03T17:00:48.408" v="3" actId="962"/>
      <pc:docMkLst>
        <pc:docMk/>
      </pc:docMkLst>
      <pc:sldMasterChg chg="modSldLayout">
        <pc:chgData name="Matt Butterfield" userId="24e8a2f64003a7f9" providerId="LiveId" clId="{E59AF90C-82AE-46A3-8050-058F7943BD52}" dt="2019-12-03T17:00:48.408" v="3" actId="962"/>
        <pc:sldMasterMkLst>
          <pc:docMk/>
          <pc:sldMasterMk cId="4214797443" sldId="2147483672"/>
        </pc:sldMasterMkLst>
        <pc:sldLayoutChg chg="addSp delSp modSp">
          <pc:chgData name="Matt Butterfield" userId="24e8a2f64003a7f9" providerId="LiveId" clId="{E59AF90C-82AE-46A3-8050-058F7943BD52}" dt="2019-12-03T17:00:48.408" v="3" actId="962"/>
          <pc:sldLayoutMkLst>
            <pc:docMk/>
            <pc:sldMasterMk cId="4214797443" sldId="2147483672"/>
            <pc:sldLayoutMk cId="2264124253" sldId="2147483673"/>
          </pc:sldLayoutMkLst>
          <pc:picChg chg="add mod">
            <ac:chgData name="Matt Butterfield" userId="24e8a2f64003a7f9" providerId="LiveId" clId="{E59AF90C-82AE-46A3-8050-058F7943BD52}" dt="2019-12-03T17:00:48.408" v="3" actId="962"/>
            <ac:picMkLst>
              <pc:docMk/>
              <pc:sldMasterMk cId="4214797443" sldId="2147483672"/>
              <pc:sldLayoutMk cId="2264124253" sldId="2147483673"/>
              <ac:picMk id="3" creationId="{D6AB9709-36C1-4FA1-B243-C7401D231104}"/>
            </ac:picMkLst>
          </pc:picChg>
          <pc:picChg chg="del">
            <ac:chgData name="Matt Butterfield" userId="24e8a2f64003a7f9" providerId="LiveId" clId="{E59AF90C-82AE-46A3-8050-058F7943BD52}" dt="2019-12-03T17:00:41.157" v="0" actId="478"/>
            <ac:picMkLst>
              <pc:docMk/>
              <pc:sldMasterMk cId="4214797443" sldId="2147483672"/>
              <pc:sldLayoutMk cId="2264124253" sldId="2147483673"/>
              <ac:picMk id="7" creationId="{274B7A91-4C4D-4089-BBF8-4A6DD731F1B9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6AB9709-36C1-4FA1-B243-C7401D2311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74"/>
            <a:ext cx="6858000" cy="97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2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92AD-F130-43C7-9A18-E76EFE9C06D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B490-42D8-4D80-8F54-645377593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1A8FB3-0E13-4286-A1E3-C36D3934300C}"/>
              </a:ext>
            </a:extLst>
          </p:cNvPr>
          <p:cNvSpPr txBox="1"/>
          <p:nvPr/>
        </p:nvSpPr>
        <p:spPr>
          <a:xfrm>
            <a:off x="4703705" y="1445923"/>
            <a:ext cx="215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  <a:latin typeface="Nunito Sans Black" panose="00000A00000000000000" pitchFamily="2" charset="0"/>
              </a:rPr>
              <a:t>&lt;Your Group Name&gt;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8B472-A4E5-4D9A-9AC5-4632AFB92BC0}"/>
              </a:ext>
            </a:extLst>
          </p:cNvPr>
          <p:cNvSpPr txBox="1"/>
          <p:nvPr/>
        </p:nvSpPr>
        <p:spPr>
          <a:xfrm>
            <a:off x="1892808" y="2208873"/>
            <a:ext cx="434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latin typeface="Nunito Sans Black" panose="00000A00000000000000" pitchFamily="2" charset="0"/>
              </a:rPr>
              <a:t>&lt;the person’s name&gt;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243720-1B41-4016-BB30-C9A802A3FB06}"/>
              </a:ext>
            </a:extLst>
          </p:cNvPr>
          <p:cNvSpPr txBox="1"/>
          <p:nvPr/>
        </p:nvSpPr>
        <p:spPr>
          <a:xfrm>
            <a:off x="2627474" y="3629561"/>
            <a:ext cx="2878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9900CC"/>
                </a:solidFill>
                <a:latin typeface="Nunito Sans Black" panose="00000A00000000000000" pitchFamily="2" charset="0"/>
              </a:rPr>
              <a:t>&lt;No&gt;</a:t>
            </a:r>
          </a:p>
        </p:txBody>
      </p:sp>
    </p:spTree>
    <p:extLst>
      <p:ext uri="{BB962C8B-B14F-4D97-AF65-F5344CB8AC3E}">
        <p14:creationId xmlns:p14="http://schemas.microsoft.com/office/powerpoint/2010/main" val="95238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13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 Sans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Butterfield</dc:creator>
  <cp:lastModifiedBy>Matt Butterfield</cp:lastModifiedBy>
  <cp:revision>2</cp:revision>
  <dcterms:created xsi:type="dcterms:W3CDTF">2019-12-03T14:13:59Z</dcterms:created>
  <dcterms:modified xsi:type="dcterms:W3CDTF">2019-12-03T17:01:31Z</dcterms:modified>
</cp:coreProperties>
</file>