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7000"/>
    <a:srgbClr val="9900CC"/>
    <a:srgbClr val="00A994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2601D-1040-4C74-A01B-381592E79E03}" v="8" dt="2019-12-09T11:52:00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3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959303AA-EB86-47D1-9D25-10756BDB40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44592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892808" y="2208873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43720-1B41-4016-BB30-C9A802A3FB06}"/>
              </a:ext>
            </a:extLst>
          </p:cNvPr>
          <p:cNvSpPr txBox="1"/>
          <p:nvPr/>
        </p:nvSpPr>
        <p:spPr>
          <a:xfrm>
            <a:off x="2627474" y="3629561"/>
            <a:ext cx="287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FF6600"/>
                </a:solidFill>
                <a:latin typeface="Nunito Sans Black" panose="00000A00000000000000" pitchFamily="2" charset="0"/>
              </a:rPr>
              <a:t>&lt;No&gt;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3</cp:revision>
  <dcterms:created xsi:type="dcterms:W3CDTF">2019-12-03T14:13:59Z</dcterms:created>
  <dcterms:modified xsi:type="dcterms:W3CDTF">2019-12-09T11:52:23Z</dcterms:modified>
</cp:coreProperties>
</file>