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4"/>
    <a:srgbClr val="006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AF90C-82AE-46A3-8050-058F7943BD52}" v="6" dt="2019-12-03T16:56:57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0" d="100"/>
          <a:sy n="40" d="100"/>
        </p:scale>
        <p:origin x="33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Butterfield" userId="24e8a2f64003a7f9" providerId="LiveId" clId="{82100448-661A-4C89-BFBB-4996513FD629}"/>
    <pc:docChg chg="custSel modSld modMainMaster">
      <pc:chgData name="Matt Butterfield" userId="24e8a2f64003a7f9" providerId="LiveId" clId="{82100448-661A-4C89-BFBB-4996513FD629}" dt="2019-12-03T16:50:25.789" v="131" actId="1035"/>
      <pc:docMkLst>
        <pc:docMk/>
      </pc:docMkLst>
      <pc:sldChg chg="addSp modSp">
        <pc:chgData name="Matt Butterfield" userId="24e8a2f64003a7f9" providerId="LiveId" clId="{82100448-661A-4C89-BFBB-4996513FD629}" dt="2019-12-03T16:49:22.052" v="119" actId="1076"/>
        <pc:sldMkLst>
          <pc:docMk/>
          <pc:sldMk cId="952382739" sldId="256"/>
        </pc:sldMkLst>
        <pc:spChg chg="mod">
          <ac:chgData name="Matt Butterfield" userId="24e8a2f64003a7f9" providerId="LiveId" clId="{82100448-661A-4C89-BFBB-4996513FD629}" dt="2019-12-03T16:47:33.874" v="78" actId="1076"/>
          <ac:spMkLst>
            <pc:docMk/>
            <pc:sldMk cId="952382739" sldId="256"/>
            <ac:spMk id="4" creationId="{F11A8FB3-0E13-4286-A1E3-C36D3934300C}"/>
          </ac:spMkLst>
        </pc:spChg>
        <pc:spChg chg="mod">
          <ac:chgData name="Matt Butterfield" userId="24e8a2f64003a7f9" providerId="LiveId" clId="{82100448-661A-4C89-BFBB-4996513FD629}" dt="2019-12-03T16:47:48.060" v="81" actId="1076"/>
          <ac:spMkLst>
            <pc:docMk/>
            <pc:sldMk cId="952382739" sldId="256"/>
            <ac:spMk id="5" creationId="{F868B472-A4E5-4D9A-9AC5-4632AFB92BC0}"/>
          </ac:spMkLst>
        </pc:spChg>
        <pc:spChg chg="add mod">
          <ac:chgData name="Matt Butterfield" userId="24e8a2f64003a7f9" providerId="LiveId" clId="{82100448-661A-4C89-BFBB-4996513FD629}" dt="2019-12-03T16:49:22.052" v="119" actId="1076"/>
          <ac:spMkLst>
            <pc:docMk/>
            <pc:sldMk cId="952382739" sldId="256"/>
            <ac:spMk id="6" creationId="{DE243720-1B41-4016-BB30-C9A802A3FB06}"/>
          </ac:spMkLst>
        </pc:spChg>
      </pc:sldChg>
      <pc:sldMasterChg chg="modSldLayout">
        <pc:chgData name="Matt Butterfield" userId="24e8a2f64003a7f9" providerId="LiveId" clId="{82100448-661A-4C89-BFBB-4996513FD629}" dt="2019-12-03T16:50:25.789" v="131" actId="1035"/>
        <pc:sldMasterMkLst>
          <pc:docMk/>
          <pc:sldMasterMk cId="4214797443" sldId="2147483672"/>
        </pc:sldMasterMkLst>
        <pc:sldLayoutChg chg="addSp delSp modSp">
          <pc:chgData name="Matt Butterfield" userId="24e8a2f64003a7f9" providerId="LiveId" clId="{82100448-661A-4C89-BFBB-4996513FD629}" dt="2019-12-03T16:50:25.789" v="131" actId="1035"/>
          <pc:sldLayoutMkLst>
            <pc:docMk/>
            <pc:sldMasterMk cId="4214797443" sldId="2147483672"/>
            <pc:sldLayoutMk cId="2264124253" sldId="2147483673"/>
          </pc:sldLayoutMkLst>
          <pc:picChg chg="add del mod">
            <ac:chgData name="Matt Butterfield" userId="24e8a2f64003a7f9" providerId="LiveId" clId="{82100448-661A-4C89-BFBB-4996513FD629}" dt="2019-12-03T16:46:52.116" v="34" actId="478"/>
            <ac:picMkLst>
              <pc:docMk/>
              <pc:sldMasterMk cId="4214797443" sldId="2147483672"/>
              <pc:sldLayoutMk cId="2264124253" sldId="2147483673"/>
              <ac:picMk id="3" creationId="{DCCEB881-2DB9-49B1-B6C6-BA779013F335}"/>
            </ac:picMkLst>
          </pc:picChg>
          <pc:picChg chg="add del mod">
            <ac:chgData name="Matt Butterfield" userId="24e8a2f64003a7f9" providerId="LiveId" clId="{82100448-661A-4C89-BFBB-4996513FD629}" dt="2019-12-03T16:50:12.502" v="120" actId="478"/>
            <ac:picMkLst>
              <pc:docMk/>
              <pc:sldMasterMk cId="4214797443" sldId="2147483672"/>
              <pc:sldLayoutMk cId="2264124253" sldId="2147483673"/>
              <ac:picMk id="5" creationId="{86BF4B68-CD53-43E7-BEAE-7F3D2FDC495A}"/>
            </ac:picMkLst>
          </pc:picChg>
          <pc:picChg chg="add mod">
            <ac:chgData name="Matt Butterfield" userId="24e8a2f64003a7f9" providerId="LiveId" clId="{82100448-661A-4C89-BFBB-4996513FD629}" dt="2019-12-03T16:50:25.789" v="131" actId="1035"/>
            <ac:picMkLst>
              <pc:docMk/>
              <pc:sldMasterMk cId="4214797443" sldId="2147483672"/>
              <pc:sldLayoutMk cId="2264124253" sldId="2147483673"/>
              <ac:picMk id="7" creationId="{274B7A91-4C4D-4089-BBF8-4A6DD731F1B9}"/>
            </ac:picMkLst>
          </pc:picChg>
          <pc:picChg chg="del">
            <ac:chgData name="Matt Butterfield" userId="24e8a2f64003a7f9" providerId="LiveId" clId="{82100448-661A-4C89-BFBB-4996513FD629}" dt="2019-12-03T16:43:37.884" v="0" actId="478"/>
            <ac:picMkLst>
              <pc:docMk/>
              <pc:sldMasterMk cId="4214797443" sldId="2147483672"/>
              <pc:sldLayoutMk cId="2264124253" sldId="2147483673"/>
              <ac:picMk id="8" creationId="{D8CF68EE-79E4-44DC-B5BA-EC390D5258F4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274B7A91-4C4D-4089-BBF8-4A6DD731F1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74"/>
            <a:ext cx="6858000" cy="97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2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92AD-F130-43C7-9A18-E76EFE9C06DB}" type="datetimeFigureOut">
              <a:rPr lang="en-GB" smtClean="0"/>
              <a:t>03/12/2019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2B490-42D8-4D80-8F54-645377593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9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1A8FB3-0E13-4286-A1E3-C36D3934300C}"/>
              </a:ext>
            </a:extLst>
          </p:cNvPr>
          <p:cNvSpPr txBox="1"/>
          <p:nvPr/>
        </p:nvSpPr>
        <p:spPr>
          <a:xfrm>
            <a:off x="4703705" y="1445923"/>
            <a:ext cx="2154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  <a:latin typeface="Nunito Sans Black" panose="00000A00000000000000" pitchFamily="2" charset="0"/>
              </a:rPr>
              <a:t>&lt;Your Group Name&gt;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8B472-A4E5-4D9A-9AC5-4632AFB92BC0}"/>
              </a:ext>
            </a:extLst>
          </p:cNvPr>
          <p:cNvSpPr txBox="1"/>
          <p:nvPr/>
        </p:nvSpPr>
        <p:spPr>
          <a:xfrm>
            <a:off x="1892808" y="2208873"/>
            <a:ext cx="434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2"/>
                </a:solidFill>
                <a:latin typeface="Nunito Sans Black" panose="00000A00000000000000" pitchFamily="2" charset="0"/>
              </a:rPr>
              <a:t>&lt;the person’s name&gt;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243720-1B41-4016-BB30-C9A802A3FB06}"/>
              </a:ext>
            </a:extLst>
          </p:cNvPr>
          <p:cNvSpPr txBox="1"/>
          <p:nvPr/>
        </p:nvSpPr>
        <p:spPr>
          <a:xfrm>
            <a:off x="2627474" y="3629561"/>
            <a:ext cx="2878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A994"/>
                </a:solidFill>
                <a:latin typeface="Nunito Sans Black" panose="00000A00000000000000" pitchFamily="2" charset="0"/>
              </a:rPr>
              <a:t>&lt;No&gt;</a:t>
            </a:r>
          </a:p>
        </p:txBody>
      </p:sp>
    </p:spTree>
    <p:extLst>
      <p:ext uri="{BB962C8B-B14F-4D97-AF65-F5344CB8AC3E}">
        <p14:creationId xmlns:p14="http://schemas.microsoft.com/office/powerpoint/2010/main" val="95238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13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Butterfield</dc:creator>
  <cp:lastModifiedBy>Matt Butterfield</cp:lastModifiedBy>
  <cp:revision>1</cp:revision>
  <dcterms:created xsi:type="dcterms:W3CDTF">2019-12-03T14:13:59Z</dcterms:created>
  <dcterms:modified xsi:type="dcterms:W3CDTF">2019-12-03T16:57:02Z</dcterms:modified>
</cp:coreProperties>
</file>