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9" r:id="rId1"/>
  </p:sldMasterIdLst>
  <p:notesMasterIdLst>
    <p:notesMasterId r:id="rId121"/>
  </p:notesMasterIdLst>
  <p:handoutMasterIdLst>
    <p:handoutMasterId r:id="rId122"/>
  </p:handoutMasterIdLst>
  <p:sldIdLst>
    <p:sldId id="1410" r:id="rId2"/>
    <p:sldId id="323" r:id="rId3"/>
    <p:sldId id="1401" r:id="rId4"/>
    <p:sldId id="1411" r:id="rId5"/>
    <p:sldId id="1412" r:id="rId6"/>
    <p:sldId id="1413" r:id="rId7"/>
    <p:sldId id="800" r:id="rId8"/>
    <p:sldId id="1414" r:id="rId9"/>
    <p:sldId id="1550" r:id="rId10"/>
    <p:sldId id="1558" r:id="rId11"/>
    <p:sldId id="1548" r:id="rId12"/>
    <p:sldId id="753" r:id="rId13"/>
    <p:sldId id="485" r:id="rId14"/>
    <p:sldId id="1515" r:id="rId15"/>
    <p:sldId id="1549" r:id="rId16"/>
    <p:sldId id="1501" r:id="rId17"/>
    <p:sldId id="758" r:id="rId18"/>
    <p:sldId id="759" r:id="rId19"/>
    <p:sldId id="1503" r:id="rId20"/>
    <p:sldId id="1502" r:id="rId21"/>
    <p:sldId id="414" r:id="rId22"/>
    <p:sldId id="413" r:id="rId23"/>
    <p:sldId id="1507" r:id="rId24"/>
    <p:sldId id="1510" r:id="rId25"/>
    <p:sldId id="1534" r:id="rId26"/>
    <p:sldId id="1404" r:id="rId27"/>
    <p:sldId id="1533" r:id="rId28"/>
    <p:sldId id="1509" r:id="rId29"/>
    <p:sldId id="271" r:id="rId30"/>
    <p:sldId id="747" r:id="rId31"/>
    <p:sldId id="1512" r:id="rId32"/>
    <p:sldId id="1564" r:id="rId33"/>
    <p:sldId id="1577" r:id="rId34"/>
    <p:sldId id="1504" r:id="rId35"/>
    <p:sldId id="1553" r:id="rId36"/>
    <p:sldId id="1505" r:id="rId37"/>
    <p:sldId id="1506" r:id="rId38"/>
    <p:sldId id="1551" r:id="rId39"/>
    <p:sldId id="354" r:id="rId40"/>
    <p:sldId id="356" r:id="rId41"/>
    <p:sldId id="357" r:id="rId42"/>
    <p:sldId id="776" r:id="rId43"/>
    <p:sldId id="1552" r:id="rId44"/>
    <p:sldId id="1511" r:id="rId45"/>
    <p:sldId id="1570" r:id="rId46"/>
    <p:sldId id="1567" r:id="rId47"/>
    <p:sldId id="1568" r:id="rId48"/>
    <p:sldId id="1500" r:id="rId49"/>
    <p:sldId id="1556" r:id="rId50"/>
    <p:sldId id="1559" r:id="rId51"/>
    <p:sldId id="1571" r:id="rId52"/>
    <p:sldId id="777" r:id="rId53"/>
    <p:sldId id="1575" r:id="rId54"/>
    <p:sldId id="1576" r:id="rId55"/>
    <p:sldId id="1578" r:id="rId56"/>
    <p:sldId id="1573" r:id="rId57"/>
    <p:sldId id="1513" r:id="rId58"/>
    <p:sldId id="769" r:id="rId59"/>
    <p:sldId id="1514" r:id="rId60"/>
    <p:sldId id="746" r:id="rId61"/>
    <p:sldId id="1541" r:id="rId62"/>
    <p:sldId id="1569" r:id="rId63"/>
    <p:sldId id="1543" r:id="rId64"/>
    <p:sldId id="1562" r:id="rId65"/>
    <p:sldId id="768" r:id="rId66"/>
    <p:sldId id="1518" r:id="rId67"/>
    <p:sldId id="1572" r:id="rId68"/>
    <p:sldId id="743" r:id="rId69"/>
    <p:sldId id="1574" r:id="rId70"/>
    <p:sldId id="1519" r:id="rId71"/>
    <p:sldId id="1520" r:id="rId72"/>
    <p:sldId id="741" r:id="rId73"/>
    <p:sldId id="312" r:id="rId74"/>
    <p:sldId id="389" r:id="rId75"/>
    <p:sldId id="393" r:id="rId76"/>
    <p:sldId id="319" r:id="rId77"/>
    <p:sldId id="390" r:id="rId78"/>
    <p:sldId id="1561" r:id="rId79"/>
    <p:sldId id="1560" r:id="rId80"/>
    <p:sldId id="1523" r:id="rId81"/>
    <p:sldId id="1524" r:id="rId82"/>
    <p:sldId id="1522" r:id="rId83"/>
    <p:sldId id="1526" r:id="rId84"/>
    <p:sldId id="1525" r:id="rId85"/>
    <p:sldId id="1527" r:id="rId86"/>
    <p:sldId id="1528" r:id="rId87"/>
    <p:sldId id="1529" r:id="rId88"/>
    <p:sldId id="1454" r:id="rId89"/>
    <p:sldId id="1499" r:id="rId90"/>
    <p:sldId id="1498" r:id="rId91"/>
    <p:sldId id="1517" r:id="rId92"/>
    <p:sldId id="1531" r:id="rId93"/>
    <p:sldId id="1516" r:id="rId94"/>
    <p:sldId id="1532" r:id="rId95"/>
    <p:sldId id="1554" r:id="rId96"/>
    <p:sldId id="268" r:id="rId97"/>
    <p:sldId id="1530" r:id="rId98"/>
    <p:sldId id="1544" r:id="rId99"/>
    <p:sldId id="1545" r:id="rId100"/>
    <p:sldId id="750" r:id="rId101"/>
    <p:sldId id="1546" r:id="rId102"/>
    <p:sldId id="1536" r:id="rId103"/>
    <p:sldId id="1537" r:id="rId104"/>
    <p:sldId id="1538" r:id="rId105"/>
    <p:sldId id="1539" r:id="rId106"/>
    <p:sldId id="1540" r:id="rId107"/>
    <p:sldId id="1563" r:id="rId108"/>
    <p:sldId id="1476" r:id="rId109"/>
    <p:sldId id="1547" r:id="rId110"/>
    <p:sldId id="1477" r:id="rId111"/>
    <p:sldId id="1478" r:id="rId112"/>
    <p:sldId id="1480" r:id="rId113"/>
    <p:sldId id="1481" r:id="rId114"/>
    <p:sldId id="373" r:id="rId115"/>
    <p:sldId id="269" r:id="rId116"/>
    <p:sldId id="737" r:id="rId117"/>
    <p:sldId id="1579" r:id="rId118"/>
    <p:sldId id="419" r:id="rId119"/>
    <p:sldId id="774" r:id="rId120"/>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AFCE"/>
    <a:srgbClr val="935F38"/>
    <a:srgbClr val="8D5933"/>
    <a:srgbClr val="8A5631"/>
    <a:srgbClr val="96623B"/>
    <a:srgbClr val="00ADDE"/>
    <a:srgbClr val="8BC53D"/>
    <a:srgbClr val="1D6FA9"/>
    <a:srgbClr val="AE4A84"/>
    <a:srgbClr val="1D9A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09A8CB-7392-4A1C-B656-10BBC661C504}" v="53" dt="2023-10-17T10:42:45.056"/>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0" d="100"/>
          <a:sy n="60" d="100"/>
        </p:scale>
        <p:origin x="276"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128" Type="http://schemas.microsoft.com/office/2015/10/relationships/revisionInfo" Target="revisionInfo.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Butterfield" userId="24e8a2f64003a7f9" providerId="LiveId" clId="{DE09A8CB-7392-4A1C-B656-10BBC661C504}"/>
    <pc:docChg chg="undo redo custSel delSld modSld">
      <pc:chgData name="Matt Butterfield" userId="24e8a2f64003a7f9" providerId="LiveId" clId="{DE09A8CB-7392-4A1C-B656-10BBC661C504}" dt="2023-10-17T10:42:45.056" v="297"/>
      <pc:docMkLst>
        <pc:docMk/>
      </pc:docMkLst>
      <pc:sldChg chg="del">
        <pc:chgData name="Matt Butterfield" userId="24e8a2f64003a7f9" providerId="LiveId" clId="{DE09A8CB-7392-4A1C-B656-10BBC661C504}" dt="2023-10-17T10:20:04.735" v="4" actId="47"/>
        <pc:sldMkLst>
          <pc:docMk/>
          <pc:sldMk cId="1200974393" sldId="331"/>
        </pc:sldMkLst>
      </pc:sldChg>
      <pc:sldChg chg="del">
        <pc:chgData name="Matt Butterfield" userId="24e8a2f64003a7f9" providerId="LiveId" clId="{DE09A8CB-7392-4A1C-B656-10BBC661C504}" dt="2023-10-17T10:20:00.881" v="2" actId="47"/>
        <pc:sldMkLst>
          <pc:docMk/>
          <pc:sldMk cId="1421593354" sldId="375"/>
        </pc:sldMkLst>
      </pc:sldChg>
      <pc:sldChg chg="del">
        <pc:chgData name="Matt Butterfield" userId="24e8a2f64003a7f9" providerId="LiveId" clId="{DE09A8CB-7392-4A1C-B656-10BBC661C504}" dt="2023-10-17T10:20:00.148" v="1" actId="47"/>
        <pc:sldMkLst>
          <pc:docMk/>
          <pc:sldMk cId="1732749732" sldId="514"/>
        </pc:sldMkLst>
      </pc:sldChg>
      <pc:sldChg chg="del">
        <pc:chgData name="Matt Butterfield" userId="24e8a2f64003a7f9" providerId="LiveId" clId="{DE09A8CB-7392-4A1C-B656-10BBC661C504}" dt="2023-10-17T10:19:58.655" v="0" actId="47"/>
        <pc:sldMkLst>
          <pc:docMk/>
          <pc:sldMk cId="2331888637" sldId="733"/>
        </pc:sldMkLst>
      </pc:sldChg>
      <pc:sldChg chg="addSp delSp modSp mod">
        <pc:chgData name="Matt Butterfield" userId="24e8a2f64003a7f9" providerId="LiveId" clId="{DE09A8CB-7392-4A1C-B656-10BBC661C504}" dt="2023-10-17T10:28:40.909" v="73" actId="1076"/>
        <pc:sldMkLst>
          <pc:docMk/>
          <pc:sldMk cId="2914956727" sldId="759"/>
        </pc:sldMkLst>
        <pc:graphicFrameChg chg="add del mod">
          <ac:chgData name="Matt Butterfield" userId="24e8a2f64003a7f9" providerId="LiveId" clId="{DE09A8CB-7392-4A1C-B656-10BBC661C504}" dt="2023-10-17T10:28:38.727" v="71" actId="1076"/>
          <ac:graphicFrameMkLst>
            <pc:docMk/>
            <pc:sldMk cId="2914956727" sldId="759"/>
            <ac:graphicFrameMk id="3" creationId="{41CEF34C-6261-CFA6-808C-9E17A4AF0478}"/>
          </ac:graphicFrameMkLst>
        </pc:graphicFrameChg>
        <pc:graphicFrameChg chg="add del mod">
          <ac:chgData name="Matt Butterfield" userId="24e8a2f64003a7f9" providerId="LiveId" clId="{DE09A8CB-7392-4A1C-B656-10BBC661C504}" dt="2023-10-17T10:28:40.909" v="73" actId="1076"/>
          <ac:graphicFrameMkLst>
            <pc:docMk/>
            <pc:sldMk cId="2914956727" sldId="759"/>
            <ac:graphicFrameMk id="4" creationId="{490F05E3-476A-DE42-7ACB-62E17A326818}"/>
          </ac:graphicFrameMkLst>
        </pc:graphicFrameChg>
      </pc:sldChg>
      <pc:sldChg chg="del">
        <pc:chgData name="Matt Butterfield" userId="24e8a2f64003a7f9" providerId="LiveId" clId="{DE09A8CB-7392-4A1C-B656-10BBC661C504}" dt="2023-10-17T10:20:19.888" v="5" actId="47"/>
        <pc:sldMkLst>
          <pc:docMk/>
          <pc:sldMk cId="0" sldId="798"/>
        </pc:sldMkLst>
      </pc:sldChg>
      <pc:sldChg chg="del">
        <pc:chgData name="Matt Butterfield" userId="24e8a2f64003a7f9" providerId="LiveId" clId="{DE09A8CB-7392-4A1C-B656-10BBC661C504}" dt="2023-10-17T10:20:01.881" v="3" actId="47"/>
        <pc:sldMkLst>
          <pc:docMk/>
          <pc:sldMk cId="520492424" sldId="1483"/>
        </pc:sldMkLst>
      </pc:sldChg>
      <pc:sldChg chg="addSp delSp modSp mod">
        <pc:chgData name="Matt Butterfield" userId="24e8a2f64003a7f9" providerId="LiveId" clId="{DE09A8CB-7392-4A1C-B656-10BBC661C504}" dt="2023-10-17T10:40:18.216" v="274" actId="1076"/>
        <pc:sldMkLst>
          <pc:docMk/>
          <pc:sldMk cId="3620096268" sldId="1500"/>
        </pc:sldMkLst>
        <pc:graphicFrameChg chg="add mod">
          <ac:chgData name="Matt Butterfield" userId="24e8a2f64003a7f9" providerId="LiveId" clId="{DE09A8CB-7392-4A1C-B656-10BBC661C504}" dt="2023-10-17T10:40:07.931" v="271" actId="1076"/>
          <ac:graphicFrameMkLst>
            <pc:docMk/>
            <pc:sldMk cId="3620096268" sldId="1500"/>
            <ac:graphicFrameMk id="7" creationId="{A0854D5A-042E-271B-DBE9-DF6AEFB1392A}"/>
          </ac:graphicFrameMkLst>
        </pc:graphicFrameChg>
        <pc:graphicFrameChg chg="add mod">
          <ac:chgData name="Matt Butterfield" userId="24e8a2f64003a7f9" providerId="LiveId" clId="{DE09A8CB-7392-4A1C-B656-10BBC661C504}" dt="2023-10-17T10:40:18.216" v="274" actId="1076"/>
          <ac:graphicFrameMkLst>
            <pc:docMk/>
            <pc:sldMk cId="3620096268" sldId="1500"/>
            <ac:graphicFrameMk id="12" creationId="{58429815-5D26-7F71-F9EF-067C2DD2357F}"/>
          </ac:graphicFrameMkLst>
        </pc:graphicFrameChg>
        <pc:picChg chg="del">
          <ac:chgData name="Matt Butterfield" userId="24e8a2f64003a7f9" providerId="LiveId" clId="{DE09A8CB-7392-4A1C-B656-10BBC661C504}" dt="2023-10-17T10:40:01.817" v="268" actId="478"/>
          <ac:picMkLst>
            <pc:docMk/>
            <pc:sldMk cId="3620096268" sldId="1500"/>
            <ac:picMk id="4" creationId="{0B7730F4-23ED-CB6C-4D1C-8D7C13759324}"/>
          </ac:picMkLst>
        </pc:picChg>
        <pc:picChg chg="del">
          <ac:chgData name="Matt Butterfield" userId="24e8a2f64003a7f9" providerId="LiveId" clId="{DE09A8CB-7392-4A1C-B656-10BBC661C504}" dt="2023-10-17T10:40:11.223" v="272" actId="478"/>
          <ac:picMkLst>
            <pc:docMk/>
            <pc:sldMk cId="3620096268" sldId="1500"/>
            <ac:picMk id="17" creationId="{7A712171-FEA5-A7B2-35B7-AC5F99BDBF70}"/>
          </ac:picMkLst>
        </pc:picChg>
      </pc:sldChg>
      <pc:sldChg chg="addSp delSp modSp mod">
        <pc:chgData name="Matt Butterfield" userId="24e8a2f64003a7f9" providerId="LiveId" clId="{DE09A8CB-7392-4A1C-B656-10BBC661C504}" dt="2023-10-17T10:41:30.615" v="296" actId="1076"/>
        <pc:sldMkLst>
          <pc:docMk/>
          <pc:sldMk cId="2545145482" sldId="1503"/>
        </pc:sldMkLst>
        <pc:spChg chg="mod">
          <ac:chgData name="Matt Butterfield" userId="24e8a2f64003a7f9" providerId="LiveId" clId="{DE09A8CB-7392-4A1C-B656-10BBC661C504}" dt="2023-10-17T10:41:30.615" v="296" actId="1076"/>
          <ac:spMkLst>
            <pc:docMk/>
            <pc:sldMk cId="2545145482" sldId="1503"/>
            <ac:spMk id="2" creationId="{DF9ED3EA-9A5D-F3D6-5BED-512CA14C28AE}"/>
          </ac:spMkLst>
        </pc:spChg>
        <pc:graphicFrameChg chg="add del mod">
          <ac:chgData name="Matt Butterfield" userId="24e8a2f64003a7f9" providerId="LiveId" clId="{DE09A8CB-7392-4A1C-B656-10BBC661C504}" dt="2023-10-17T10:26:12.114" v="13"/>
          <ac:graphicFrameMkLst>
            <pc:docMk/>
            <pc:sldMk cId="2545145482" sldId="1503"/>
            <ac:graphicFrameMk id="3" creationId="{10A2D025-1318-C430-55A7-588B58FB0261}"/>
          </ac:graphicFrameMkLst>
        </pc:graphicFrameChg>
        <pc:graphicFrameChg chg="add del mod">
          <ac:chgData name="Matt Butterfield" userId="24e8a2f64003a7f9" providerId="LiveId" clId="{DE09A8CB-7392-4A1C-B656-10BBC661C504}" dt="2023-10-17T10:41:20.580" v="281" actId="1076"/>
          <ac:graphicFrameMkLst>
            <pc:docMk/>
            <pc:sldMk cId="2545145482" sldId="1503"/>
            <ac:graphicFrameMk id="4" creationId="{7ABE27BA-AB39-1284-CC15-49DF70516066}"/>
          </ac:graphicFrameMkLst>
        </pc:graphicFrameChg>
        <pc:picChg chg="del">
          <ac:chgData name="Matt Butterfield" userId="24e8a2f64003a7f9" providerId="LiveId" clId="{DE09A8CB-7392-4A1C-B656-10BBC661C504}" dt="2023-10-17T10:25:28.690" v="7" actId="478"/>
          <ac:picMkLst>
            <pc:docMk/>
            <pc:sldMk cId="2545145482" sldId="1503"/>
            <ac:picMk id="7" creationId="{36313E25-73CA-FBDF-D72A-86F7E89A18D4}"/>
          </ac:picMkLst>
        </pc:picChg>
      </pc:sldChg>
      <pc:sldChg chg="addSp delSp modSp mod">
        <pc:chgData name="Matt Butterfield" userId="24e8a2f64003a7f9" providerId="LiveId" clId="{DE09A8CB-7392-4A1C-B656-10BBC661C504}" dt="2023-10-17T10:28:59.470" v="76" actId="1076"/>
        <pc:sldMkLst>
          <pc:docMk/>
          <pc:sldMk cId="3014817508" sldId="1504"/>
        </pc:sldMkLst>
        <pc:spChg chg="mod">
          <ac:chgData name="Matt Butterfield" userId="24e8a2f64003a7f9" providerId="LiveId" clId="{DE09A8CB-7392-4A1C-B656-10BBC661C504}" dt="2023-10-17T10:28:59.470" v="76" actId="1076"/>
          <ac:spMkLst>
            <pc:docMk/>
            <pc:sldMk cId="3014817508" sldId="1504"/>
            <ac:spMk id="2" creationId="{B3920CF8-D629-FE1C-6C1C-E454F2628B86}"/>
          </ac:spMkLst>
        </pc:spChg>
        <pc:spChg chg="add mod">
          <ac:chgData name="Matt Butterfield" userId="24e8a2f64003a7f9" providerId="LiveId" clId="{DE09A8CB-7392-4A1C-B656-10BBC661C504}" dt="2023-10-17T10:28:05.593" v="65" actId="6549"/>
          <ac:spMkLst>
            <pc:docMk/>
            <pc:sldMk cId="3014817508" sldId="1504"/>
            <ac:spMk id="5" creationId="{433B3593-F345-DF36-7924-5FDB65FE0EF3}"/>
          </ac:spMkLst>
        </pc:spChg>
        <pc:graphicFrameChg chg="add del mod">
          <ac:chgData name="Matt Butterfield" userId="24e8a2f64003a7f9" providerId="LiveId" clId="{DE09A8CB-7392-4A1C-B656-10BBC661C504}" dt="2023-10-17T10:28:50.911" v="74" actId="478"/>
          <ac:graphicFrameMkLst>
            <pc:docMk/>
            <pc:sldMk cId="3014817508" sldId="1504"/>
            <ac:graphicFrameMk id="4" creationId="{E41098F2-A936-C696-FF60-B8FCAC7D0C09}"/>
          </ac:graphicFrameMkLst>
        </pc:graphicFrameChg>
        <pc:graphicFrameChg chg="add mod">
          <ac:chgData name="Matt Butterfield" userId="24e8a2f64003a7f9" providerId="LiveId" clId="{DE09A8CB-7392-4A1C-B656-10BBC661C504}" dt="2023-10-17T10:28:52.454" v="75"/>
          <ac:graphicFrameMkLst>
            <pc:docMk/>
            <pc:sldMk cId="3014817508" sldId="1504"/>
            <ac:graphicFrameMk id="6" creationId="{5B0EA06B-3BB7-F873-9D52-BBF60B974250}"/>
          </ac:graphicFrameMkLst>
        </pc:graphicFrameChg>
        <pc:picChg chg="del">
          <ac:chgData name="Matt Butterfield" userId="24e8a2f64003a7f9" providerId="LiveId" clId="{DE09A8CB-7392-4A1C-B656-10BBC661C504}" dt="2023-10-17T10:27:31.008" v="26" actId="478"/>
          <ac:picMkLst>
            <pc:docMk/>
            <pc:sldMk cId="3014817508" sldId="1504"/>
            <ac:picMk id="3" creationId="{8E4E3DA2-BF7C-4ADB-5900-DF4E1DD79CC5}"/>
          </ac:picMkLst>
        </pc:picChg>
      </pc:sldChg>
      <pc:sldChg chg="addSp delSp modSp mod delAnim">
        <pc:chgData name="Matt Butterfield" userId="24e8a2f64003a7f9" providerId="LiveId" clId="{DE09A8CB-7392-4A1C-B656-10BBC661C504}" dt="2023-10-17T10:29:16.590" v="77" actId="1076"/>
        <pc:sldMkLst>
          <pc:docMk/>
          <pc:sldMk cId="2814957215" sldId="1509"/>
        </pc:sldMkLst>
        <pc:graphicFrameChg chg="add mod">
          <ac:chgData name="Matt Butterfield" userId="24e8a2f64003a7f9" providerId="LiveId" clId="{DE09A8CB-7392-4A1C-B656-10BBC661C504}" dt="2023-10-17T10:29:16.590" v="77" actId="1076"/>
          <ac:graphicFrameMkLst>
            <pc:docMk/>
            <pc:sldMk cId="2814957215" sldId="1509"/>
            <ac:graphicFrameMk id="4" creationId="{1D366052-3382-3E77-38CB-04B1DB19D406}"/>
          </ac:graphicFrameMkLst>
        </pc:graphicFrameChg>
        <pc:picChg chg="del">
          <ac:chgData name="Matt Butterfield" userId="24e8a2f64003a7f9" providerId="LiveId" clId="{DE09A8CB-7392-4A1C-B656-10BBC661C504}" dt="2023-10-17T10:26:47.127" v="18" actId="478"/>
          <ac:picMkLst>
            <pc:docMk/>
            <pc:sldMk cId="2814957215" sldId="1509"/>
            <ac:picMk id="7" creationId="{36313E25-73CA-FBDF-D72A-86F7E89A18D4}"/>
          </ac:picMkLst>
        </pc:picChg>
      </pc:sldChg>
      <pc:sldChg chg="addSp delSp modSp mod">
        <pc:chgData name="Matt Butterfield" userId="24e8a2f64003a7f9" providerId="LiveId" clId="{DE09A8CB-7392-4A1C-B656-10BBC661C504}" dt="2023-10-17T10:27:14.252" v="25" actId="1076"/>
        <pc:sldMkLst>
          <pc:docMk/>
          <pc:sldMk cId="2622805304" sldId="1512"/>
        </pc:sldMkLst>
        <pc:graphicFrameChg chg="add mod">
          <ac:chgData name="Matt Butterfield" userId="24e8a2f64003a7f9" providerId="LiveId" clId="{DE09A8CB-7392-4A1C-B656-10BBC661C504}" dt="2023-10-17T10:27:14.252" v="25" actId="1076"/>
          <ac:graphicFrameMkLst>
            <pc:docMk/>
            <pc:sldMk cId="2622805304" sldId="1512"/>
            <ac:graphicFrameMk id="8" creationId="{CF66A99E-43AE-353A-1325-4E60C666F14F}"/>
          </ac:graphicFrameMkLst>
        </pc:graphicFrameChg>
        <pc:picChg chg="del">
          <ac:chgData name="Matt Butterfield" userId="24e8a2f64003a7f9" providerId="LiveId" clId="{DE09A8CB-7392-4A1C-B656-10BBC661C504}" dt="2023-10-17T10:27:06.643" v="22" actId="478"/>
          <ac:picMkLst>
            <pc:docMk/>
            <pc:sldMk cId="2622805304" sldId="1512"/>
            <ac:picMk id="6" creationId="{8E749A74-83DD-B14D-CA3D-F581D96C179A}"/>
          </ac:picMkLst>
        </pc:picChg>
      </pc:sldChg>
      <pc:sldChg chg="addSp delSp modSp mod modAnim">
        <pc:chgData name="Matt Butterfield" userId="24e8a2f64003a7f9" providerId="LiveId" clId="{DE09A8CB-7392-4A1C-B656-10BBC661C504}" dt="2023-10-17T10:30:58.898" v="105" actId="26606"/>
        <pc:sldMkLst>
          <pc:docMk/>
          <pc:sldMk cId="3938450332" sldId="1513"/>
        </pc:sldMkLst>
        <pc:picChg chg="add mod">
          <ac:chgData name="Matt Butterfield" userId="24e8a2f64003a7f9" providerId="LiveId" clId="{DE09A8CB-7392-4A1C-B656-10BBC661C504}" dt="2023-10-17T10:30:58.898" v="105" actId="26606"/>
          <ac:picMkLst>
            <pc:docMk/>
            <pc:sldMk cId="3938450332" sldId="1513"/>
            <ac:picMk id="2" creationId="{8C7F3CDB-154A-337E-8FF8-C1804AD4B117}"/>
          </ac:picMkLst>
        </pc:picChg>
        <pc:picChg chg="del">
          <ac:chgData name="Matt Butterfield" userId="24e8a2f64003a7f9" providerId="LiveId" clId="{DE09A8CB-7392-4A1C-B656-10BBC661C504}" dt="2023-10-17T10:30:46.480" v="101" actId="478"/>
          <ac:picMkLst>
            <pc:docMk/>
            <pc:sldMk cId="3938450332" sldId="1513"/>
            <ac:picMk id="6" creationId="{B19CB9A4-6313-3823-5C69-DC9C838191C7}"/>
          </ac:picMkLst>
        </pc:picChg>
      </pc:sldChg>
      <pc:sldChg chg="addSp delSp modSp mod">
        <pc:chgData name="Matt Butterfield" userId="24e8a2f64003a7f9" providerId="LiveId" clId="{DE09A8CB-7392-4A1C-B656-10BBC661C504}" dt="2023-10-17T10:32:02.994" v="116" actId="26606"/>
        <pc:sldMkLst>
          <pc:docMk/>
          <pc:sldMk cId="905418843" sldId="1519"/>
        </pc:sldMkLst>
        <pc:picChg chg="del">
          <ac:chgData name="Matt Butterfield" userId="24e8a2f64003a7f9" providerId="LiveId" clId="{DE09A8CB-7392-4A1C-B656-10BBC661C504}" dt="2023-10-17T10:31:28.843" v="114" actId="478"/>
          <ac:picMkLst>
            <pc:docMk/>
            <pc:sldMk cId="905418843" sldId="1519"/>
            <ac:picMk id="3" creationId="{F9A66DE1-442A-CC3B-5842-5A7331CFD8D9}"/>
          </ac:picMkLst>
        </pc:picChg>
        <pc:picChg chg="add mod">
          <ac:chgData name="Matt Butterfield" userId="24e8a2f64003a7f9" providerId="LiveId" clId="{DE09A8CB-7392-4A1C-B656-10BBC661C504}" dt="2023-10-17T10:32:02.994" v="116" actId="26606"/>
          <ac:picMkLst>
            <pc:docMk/>
            <pc:sldMk cId="905418843" sldId="1519"/>
            <ac:picMk id="4" creationId="{54195000-581E-9067-6459-C5199B7129EF}"/>
          </ac:picMkLst>
        </pc:picChg>
      </pc:sldChg>
      <pc:sldChg chg="addSp delSp modSp mod addAnim delAnim modAnim">
        <pc:chgData name="Matt Butterfield" userId="24e8a2f64003a7f9" providerId="LiveId" clId="{DE09A8CB-7392-4A1C-B656-10BBC661C504}" dt="2023-10-17T10:33:37.790" v="204" actId="1076"/>
        <pc:sldMkLst>
          <pc:docMk/>
          <pc:sldMk cId="3838708597" sldId="1520"/>
        </pc:sldMkLst>
        <pc:spChg chg="mod">
          <ac:chgData name="Matt Butterfield" userId="24e8a2f64003a7f9" providerId="LiveId" clId="{DE09A8CB-7392-4A1C-B656-10BBC661C504}" dt="2023-10-17T10:33:36.316" v="203" actId="1076"/>
          <ac:spMkLst>
            <pc:docMk/>
            <pc:sldMk cId="3838708597" sldId="1520"/>
            <ac:spMk id="6" creationId="{82AC5FB6-A8E1-691B-AE5C-7C860A85C578}"/>
          </ac:spMkLst>
        </pc:spChg>
        <pc:spChg chg="add mod">
          <ac:chgData name="Matt Butterfield" userId="24e8a2f64003a7f9" providerId="LiveId" clId="{DE09A8CB-7392-4A1C-B656-10BBC661C504}" dt="2023-10-17T10:33:17.782" v="131"/>
          <ac:spMkLst>
            <pc:docMk/>
            <pc:sldMk cId="3838708597" sldId="1520"/>
            <ac:spMk id="10" creationId="{B70FD314-2D43-8EE1-5A68-97082AF75D71}"/>
          </ac:spMkLst>
        </pc:spChg>
        <pc:picChg chg="del">
          <ac:chgData name="Matt Butterfield" userId="24e8a2f64003a7f9" providerId="LiveId" clId="{DE09A8CB-7392-4A1C-B656-10BBC661C504}" dt="2023-10-17T10:32:23.226" v="122" actId="478"/>
          <ac:picMkLst>
            <pc:docMk/>
            <pc:sldMk cId="3838708597" sldId="1520"/>
            <ac:picMk id="2" creationId="{5862268E-11D0-0C8E-512B-3F45D445867C}"/>
          </ac:picMkLst>
        </pc:picChg>
        <pc:picChg chg="add del mod">
          <ac:chgData name="Matt Butterfield" userId="24e8a2f64003a7f9" providerId="LiveId" clId="{DE09A8CB-7392-4A1C-B656-10BBC661C504}" dt="2023-10-17T10:32:25.805" v="123" actId="1076"/>
          <ac:picMkLst>
            <pc:docMk/>
            <pc:sldMk cId="3838708597" sldId="1520"/>
            <ac:picMk id="3" creationId="{9293E430-7EC2-4292-0ED1-7379228F7579}"/>
          </ac:picMkLst>
        </pc:picChg>
        <pc:picChg chg="del">
          <ac:chgData name="Matt Butterfield" userId="24e8a2f64003a7f9" providerId="LiveId" clId="{DE09A8CB-7392-4A1C-B656-10BBC661C504}" dt="2023-10-17T10:32:34.790" v="127" actId="478"/>
          <ac:picMkLst>
            <pc:docMk/>
            <pc:sldMk cId="3838708597" sldId="1520"/>
            <ac:picMk id="4" creationId="{24B39DF4-10DA-C1FD-646C-ADD6D38C4A19}"/>
          </ac:picMkLst>
        </pc:picChg>
        <pc:picChg chg="del">
          <ac:chgData name="Matt Butterfield" userId="24e8a2f64003a7f9" providerId="LiveId" clId="{DE09A8CB-7392-4A1C-B656-10BBC661C504}" dt="2023-10-17T10:32:08.509" v="117" actId="478"/>
          <ac:picMkLst>
            <pc:docMk/>
            <pc:sldMk cId="3838708597" sldId="1520"/>
            <ac:picMk id="5" creationId="{135D961A-6328-E5EB-EEC9-6DCCB903B904}"/>
          </ac:picMkLst>
        </pc:picChg>
        <pc:picChg chg="add mod">
          <ac:chgData name="Matt Butterfield" userId="24e8a2f64003a7f9" providerId="LiveId" clId="{DE09A8CB-7392-4A1C-B656-10BBC661C504}" dt="2023-10-17T10:32:33.770" v="126" actId="1076"/>
          <ac:picMkLst>
            <pc:docMk/>
            <pc:sldMk cId="3838708597" sldId="1520"/>
            <ac:picMk id="7" creationId="{FD46AB43-9D0E-D3C9-C5DC-D122CD090E34}"/>
          </ac:picMkLst>
        </pc:picChg>
        <pc:picChg chg="add mod">
          <ac:chgData name="Matt Butterfield" userId="24e8a2f64003a7f9" providerId="LiveId" clId="{DE09A8CB-7392-4A1C-B656-10BBC661C504}" dt="2023-10-17T10:33:37.790" v="204" actId="1076"/>
          <ac:picMkLst>
            <pc:docMk/>
            <pc:sldMk cId="3838708597" sldId="1520"/>
            <ac:picMk id="9" creationId="{8D3832F4-E5B4-8286-3FD5-C751D6ABDCFC}"/>
          </ac:picMkLst>
        </pc:picChg>
      </pc:sldChg>
      <pc:sldChg chg="addSp delSp modSp mod delAnim modAnim">
        <pc:chgData name="Matt Butterfield" userId="24e8a2f64003a7f9" providerId="LiveId" clId="{DE09A8CB-7392-4A1C-B656-10BBC661C504}" dt="2023-10-17T10:34:21.246" v="211" actId="1076"/>
        <pc:sldMkLst>
          <pc:docMk/>
          <pc:sldMk cId="2577994054" sldId="1524"/>
        </pc:sldMkLst>
        <pc:graphicFrameChg chg="add mod">
          <ac:chgData name="Matt Butterfield" userId="24e8a2f64003a7f9" providerId="LiveId" clId="{DE09A8CB-7392-4A1C-B656-10BBC661C504}" dt="2023-10-17T10:34:18.671" v="210" actId="1076"/>
          <ac:graphicFrameMkLst>
            <pc:docMk/>
            <pc:sldMk cId="2577994054" sldId="1524"/>
            <ac:graphicFrameMk id="3" creationId="{5C181ABC-84F5-46F7-1FEB-3F512A4C0BBD}"/>
          </ac:graphicFrameMkLst>
        </pc:graphicFrameChg>
        <pc:picChg chg="add mod">
          <ac:chgData name="Matt Butterfield" userId="24e8a2f64003a7f9" providerId="LiveId" clId="{DE09A8CB-7392-4A1C-B656-10BBC661C504}" dt="2023-10-17T10:34:21.246" v="211" actId="1076"/>
          <ac:picMkLst>
            <pc:docMk/>
            <pc:sldMk cId="2577994054" sldId="1524"/>
            <ac:picMk id="2" creationId="{432657CD-0552-EAD8-9FF2-570FF8D6314E}"/>
          </ac:picMkLst>
        </pc:picChg>
        <pc:picChg chg="del">
          <ac:chgData name="Matt Butterfield" userId="24e8a2f64003a7f9" providerId="LiveId" clId="{DE09A8CB-7392-4A1C-B656-10BBC661C504}" dt="2023-10-17T10:33:49.282" v="206" actId="478"/>
          <ac:picMkLst>
            <pc:docMk/>
            <pc:sldMk cId="2577994054" sldId="1524"/>
            <ac:picMk id="7" creationId="{AE06F024-ACC6-FC0F-F676-2E1F86370229}"/>
          </ac:picMkLst>
        </pc:picChg>
        <pc:picChg chg="del">
          <ac:chgData name="Matt Butterfield" userId="24e8a2f64003a7f9" providerId="LiveId" clId="{DE09A8CB-7392-4A1C-B656-10BBC661C504}" dt="2023-10-17T10:33:48.382" v="205" actId="478"/>
          <ac:picMkLst>
            <pc:docMk/>
            <pc:sldMk cId="2577994054" sldId="1524"/>
            <ac:picMk id="10" creationId="{F6A3AE57-716D-56BE-244C-15BA31494441}"/>
          </ac:picMkLst>
        </pc:picChg>
      </pc:sldChg>
      <pc:sldChg chg="addSp delSp modSp mod delAnim modAnim">
        <pc:chgData name="Matt Butterfield" userId="24e8a2f64003a7f9" providerId="LiveId" clId="{DE09A8CB-7392-4A1C-B656-10BBC661C504}" dt="2023-10-17T10:34:39.012" v="215" actId="1076"/>
        <pc:sldMkLst>
          <pc:docMk/>
          <pc:sldMk cId="2026449412" sldId="1526"/>
        </pc:sldMkLst>
        <pc:graphicFrameChg chg="add mod">
          <ac:chgData name="Matt Butterfield" userId="24e8a2f64003a7f9" providerId="LiveId" clId="{DE09A8CB-7392-4A1C-B656-10BBC661C504}" dt="2023-10-17T10:34:39.012" v="215" actId="1076"/>
          <ac:graphicFrameMkLst>
            <pc:docMk/>
            <pc:sldMk cId="2026449412" sldId="1526"/>
            <ac:graphicFrameMk id="6" creationId="{0C52D069-50D2-DCCF-0E44-9111DD53FAC2}"/>
          </ac:graphicFrameMkLst>
        </pc:graphicFrameChg>
        <pc:picChg chg="add mod">
          <ac:chgData name="Matt Butterfield" userId="24e8a2f64003a7f9" providerId="LiveId" clId="{DE09A8CB-7392-4A1C-B656-10BBC661C504}" dt="2023-10-17T10:34:39.012" v="215" actId="1076"/>
          <ac:picMkLst>
            <pc:docMk/>
            <pc:sldMk cId="2026449412" sldId="1526"/>
            <ac:picMk id="4" creationId="{4FC6D93C-B1AB-EEC7-C343-DB31DC00924B}"/>
          </ac:picMkLst>
        </pc:picChg>
        <pc:picChg chg="del">
          <ac:chgData name="Matt Butterfield" userId="24e8a2f64003a7f9" providerId="LiveId" clId="{DE09A8CB-7392-4A1C-B656-10BBC661C504}" dt="2023-10-17T10:34:34.640" v="213" actId="478"/>
          <ac:picMkLst>
            <pc:docMk/>
            <pc:sldMk cId="2026449412" sldId="1526"/>
            <ac:picMk id="12" creationId="{AF7A6575-BEDF-AFEE-AFD9-7EC56513DF69}"/>
          </ac:picMkLst>
        </pc:picChg>
        <pc:picChg chg="del">
          <ac:chgData name="Matt Butterfield" userId="24e8a2f64003a7f9" providerId="LiveId" clId="{DE09A8CB-7392-4A1C-B656-10BBC661C504}" dt="2023-10-17T10:34:33.650" v="212" actId="478"/>
          <ac:picMkLst>
            <pc:docMk/>
            <pc:sldMk cId="2026449412" sldId="1526"/>
            <ac:picMk id="13" creationId="{58A5E5FF-3812-71E8-6544-0F1025D85B7C}"/>
          </ac:picMkLst>
        </pc:picChg>
      </pc:sldChg>
      <pc:sldChg chg="addSp delSp modSp mod delAnim modAnim">
        <pc:chgData name="Matt Butterfield" userId="24e8a2f64003a7f9" providerId="LiveId" clId="{DE09A8CB-7392-4A1C-B656-10BBC661C504}" dt="2023-10-17T10:35:11.064" v="247" actId="1037"/>
        <pc:sldMkLst>
          <pc:docMk/>
          <pc:sldMk cId="1621638887" sldId="1529"/>
        </pc:sldMkLst>
        <pc:spChg chg="mod">
          <ac:chgData name="Matt Butterfield" userId="24e8a2f64003a7f9" providerId="LiveId" clId="{DE09A8CB-7392-4A1C-B656-10BBC661C504}" dt="2023-10-17T10:35:11.064" v="247" actId="1037"/>
          <ac:spMkLst>
            <pc:docMk/>
            <pc:sldMk cId="1621638887" sldId="1529"/>
            <ac:spMk id="6" creationId="{C6ACE20C-019B-FCA7-D687-6DFFFCCB420A}"/>
          </ac:spMkLst>
        </pc:spChg>
        <pc:spChg chg="mod">
          <ac:chgData name="Matt Butterfield" userId="24e8a2f64003a7f9" providerId="LiveId" clId="{DE09A8CB-7392-4A1C-B656-10BBC661C504}" dt="2023-10-17T10:35:11.064" v="247" actId="1037"/>
          <ac:spMkLst>
            <pc:docMk/>
            <pc:sldMk cId="1621638887" sldId="1529"/>
            <ac:spMk id="12" creationId="{0CEDAFF6-E868-2E78-C32A-49DB40D1FAC6}"/>
          </ac:spMkLst>
        </pc:spChg>
        <pc:graphicFrameChg chg="add mod">
          <ac:chgData name="Matt Butterfield" userId="24e8a2f64003a7f9" providerId="LiveId" clId="{DE09A8CB-7392-4A1C-B656-10BBC661C504}" dt="2023-10-17T10:35:11.064" v="247" actId="1037"/>
          <ac:graphicFrameMkLst>
            <pc:docMk/>
            <pc:sldMk cId="1621638887" sldId="1529"/>
            <ac:graphicFrameMk id="13" creationId="{27E3AFB7-594E-9776-B787-DA5E661804B0}"/>
          </ac:graphicFrameMkLst>
        </pc:graphicFrameChg>
        <pc:picChg chg="mod">
          <ac:chgData name="Matt Butterfield" userId="24e8a2f64003a7f9" providerId="LiveId" clId="{DE09A8CB-7392-4A1C-B656-10BBC661C504}" dt="2023-10-17T10:35:11.064" v="247" actId="1037"/>
          <ac:picMkLst>
            <pc:docMk/>
            <pc:sldMk cId="1621638887" sldId="1529"/>
            <ac:picMk id="4" creationId="{EAB58118-8359-42CE-9A1B-81B31001BEDC}"/>
          </ac:picMkLst>
        </pc:picChg>
        <pc:picChg chg="del">
          <ac:chgData name="Matt Butterfield" userId="24e8a2f64003a7f9" providerId="LiveId" clId="{DE09A8CB-7392-4A1C-B656-10BBC661C504}" dt="2023-10-17T10:34:49.252" v="216" actId="478"/>
          <ac:picMkLst>
            <pc:docMk/>
            <pc:sldMk cId="1621638887" sldId="1529"/>
            <ac:picMk id="7" creationId="{9E1E8BB2-83F2-8E1A-83EC-D3E62EE412F4}"/>
          </ac:picMkLst>
        </pc:picChg>
        <pc:picChg chg="add del mod">
          <ac:chgData name="Matt Butterfield" userId="24e8a2f64003a7f9" providerId="LiveId" clId="{DE09A8CB-7392-4A1C-B656-10BBC661C504}" dt="2023-10-17T10:34:56.711" v="219" actId="478"/>
          <ac:picMkLst>
            <pc:docMk/>
            <pc:sldMk cId="1621638887" sldId="1529"/>
            <ac:picMk id="9" creationId="{57FFEA3A-6DE6-3BD5-B6DD-76FB4CA27C4E}"/>
          </ac:picMkLst>
        </pc:picChg>
        <pc:picChg chg="mod">
          <ac:chgData name="Matt Butterfield" userId="24e8a2f64003a7f9" providerId="LiveId" clId="{DE09A8CB-7392-4A1C-B656-10BBC661C504}" dt="2023-10-17T10:35:11.064" v="247" actId="1037"/>
          <ac:picMkLst>
            <pc:docMk/>
            <pc:sldMk cId="1621638887" sldId="1529"/>
            <ac:picMk id="16" creationId="{3FED0A14-6C12-0FF8-BD99-D3790101A179}"/>
          </ac:picMkLst>
        </pc:picChg>
      </pc:sldChg>
      <pc:sldChg chg="addSp delSp modSp mod">
        <pc:chgData name="Matt Butterfield" userId="24e8a2f64003a7f9" providerId="LiveId" clId="{DE09A8CB-7392-4A1C-B656-10BBC661C504}" dt="2023-10-17T10:26:43.058" v="17" actId="1076"/>
        <pc:sldMkLst>
          <pc:docMk/>
          <pc:sldMk cId="3888548210" sldId="1533"/>
        </pc:sldMkLst>
        <pc:graphicFrameChg chg="add mod">
          <ac:chgData name="Matt Butterfield" userId="24e8a2f64003a7f9" providerId="LiveId" clId="{DE09A8CB-7392-4A1C-B656-10BBC661C504}" dt="2023-10-17T10:26:43.058" v="17" actId="1076"/>
          <ac:graphicFrameMkLst>
            <pc:docMk/>
            <pc:sldMk cId="3888548210" sldId="1533"/>
            <ac:graphicFrameMk id="2" creationId="{451F14EA-AD4E-D2B7-5EDC-85DEC02035D7}"/>
          </ac:graphicFrameMkLst>
        </pc:graphicFrameChg>
        <pc:picChg chg="del">
          <ac:chgData name="Matt Butterfield" userId="24e8a2f64003a7f9" providerId="LiveId" clId="{DE09A8CB-7392-4A1C-B656-10BBC661C504}" dt="2023-10-17T10:26:35.352" v="14" actId="478"/>
          <ac:picMkLst>
            <pc:docMk/>
            <pc:sldMk cId="3888548210" sldId="1533"/>
            <ac:picMk id="7" creationId="{09AF2E8B-B1E5-8424-02CC-2F34462E402C}"/>
          </ac:picMkLst>
        </pc:picChg>
      </pc:sldChg>
      <pc:sldChg chg="addSp delSp modSp mod delAnim modAnim">
        <pc:chgData name="Matt Butterfield" userId="24e8a2f64003a7f9" providerId="LiveId" clId="{DE09A8CB-7392-4A1C-B656-10BBC661C504}" dt="2023-10-17T10:31:05.265" v="107"/>
        <pc:sldMkLst>
          <pc:docMk/>
          <pc:sldMk cId="1133903374" sldId="1543"/>
        </pc:sldMkLst>
        <pc:picChg chg="del">
          <ac:chgData name="Matt Butterfield" userId="24e8a2f64003a7f9" providerId="LiveId" clId="{DE09A8CB-7392-4A1C-B656-10BBC661C504}" dt="2023-10-17T10:31:04.120" v="106" actId="478"/>
          <ac:picMkLst>
            <pc:docMk/>
            <pc:sldMk cId="1133903374" sldId="1543"/>
            <ac:picMk id="2" creationId="{15072C6A-7608-7D42-1A00-10C4CB6C55C2}"/>
          </ac:picMkLst>
        </pc:picChg>
        <pc:picChg chg="add mod">
          <ac:chgData name="Matt Butterfield" userId="24e8a2f64003a7f9" providerId="LiveId" clId="{DE09A8CB-7392-4A1C-B656-10BBC661C504}" dt="2023-10-17T10:31:05.265" v="107"/>
          <ac:picMkLst>
            <pc:docMk/>
            <pc:sldMk cId="1133903374" sldId="1543"/>
            <ac:picMk id="6" creationId="{7E41B8CD-43ED-8CE6-3B3F-733DF1658E69}"/>
          </ac:picMkLst>
        </pc:picChg>
      </pc:sldChg>
      <pc:sldChg chg="addSp delSp modSp mod">
        <pc:chgData name="Matt Butterfield" userId="24e8a2f64003a7f9" providerId="LiveId" clId="{DE09A8CB-7392-4A1C-B656-10BBC661C504}" dt="2023-10-17T10:39:06.801" v="262" actId="1076"/>
        <pc:sldMkLst>
          <pc:docMk/>
          <pc:sldMk cId="3127380053" sldId="1552"/>
        </pc:sldMkLst>
        <pc:graphicFrameChg chg="add mod">
          <ac:chgData name="Matt Butterfield" userId="24e8a2f64003a7f9" providerId="LiveId" clId="{DE09A8CB-7392-4A1C-B656-10BBC661C504}" dt="2023-10-17T10:39:06.801" v="262" actId="1076"/>
          <ac:graphicFrameMkLst>
            <pc:docMk/>
            <pc:sldMk cId="3127380053" sldId="1552"/>
            <ac:graphicFrameMk id="7" creationId="{381F0406-7295-709D-4369-F0F2098DF318}"/>
          </ac:graphicFrameMkLst>
        </pc:graphicFrameChg>
        <pc:picChg chg="del">
          <ac:chgData name="Matt Butterfield" userId="24e8a2f64003a7f9" providerId="LiveId" clId="{DE09A8CB-7392-4A1C-B656-10BBC661C504}" dt="2023-10-17T10:38:59.046" v="258" actId="478"/>
          <ac:picMkLst>
            <pc:docMk/>
            <pc:sldMk cId="3127380053" sldId="1552"/>
            <ac:picMk id="2" creationId="{F832E1D4-2487-6317-2BBB-E3AEA448974A}"/>
          </ac:picMkLst>
        </pc:picChg>
      </pc:sldChg>
      <pc:sldChg chg="addSp delSp modSp mod">
        <pc:chgData name="Matt Butterfield" userId="24e8a2f64003a7f9" providerId="LiveId" clId="{DE09A8CB-7392-4A1C-B656-10BBC661C504}" dt="2023-10-17T10:38:01.960" v="257" actId="1076"/>
        <pc:sldMkLst>
          <pc:docMk/>
          <pc:sldMk cId="505982290" sldId="1553"/>
        </pc:sldMkLst>
        <pc:graphicFrameChg chg="add mod">
          <ac:chgData name="Matt Butterfield" userId="24e8a2f64003a7f9" providerId="LiveId" clId="{DE09A8CB-7392-4A1C-B656-10BBC661C504}" dt="2023-10-17T10:37:38.809" v="252" actId="1076"/>
          <ac:graphicFrameMkLst>
            <pc:docMk/>
            <pc:sldMk cId="505982290" sldId="1553"/>
            <ac:graphicFrameMk id="2" creationId="{456C7D9E-F454-9381-E35D-B5F3236DB476}"/>
          </ac:graphicFrameMkLst>
        </pc:graphicFrameChg>
        <pc:graphicFrameChg chg="add mod">
          <ac:chgData name="Matt Butterfield" userId="24e8a2f64003a7f9" providerId="LiveId" clId="{DE09A8CB-7392-4A1C-B656-10BBC661C504}" dt="2023-10-17T10:38:01.960" v="257" actId="1076"/>
          <ac:graphicFrameMkLst>
            <pc:docMk/>
            <pc:sldMk cId="505982290" sldId="1553"/>
            <ac:graphicFrameMk id="6" creationId="{132EC199-407A-9520-AA4F-82401EF00360}"/>
          </ac:graphicFrameMkLst>
        </pc:graphicFrameChg>
        <pc:picChg chg="del">
          <ac:chgData name="Matt Butterfield" userId="24e8a2f64003a7f9" providerId="LiveId" clId="{DE09A8CB-7392-4A1C-B656-10BBC661C504}" dt="2023-10-17T10:36:06.345" v="248" actId="478"/>
          <ac:picMkLst>
            <pc:docMk/>
            <pc:sldMk cId="505982290" sldId="1553"/>
            <ac:picMk id="4" creationId="{50EB9273-9280-5977-6471-C8C9ABBD1E4B}"/>
          </ac:picMkLst>
        </pc:picChg>
        <pc:picChg chg="del">
          <ac:chgData name="Matt Butterfield" userId="24e8a2f64003a7f9" providerId="LiveId" clId="{DE09A8CB-7392-4A1C-B656-10BBC661C504}" dt="2023-10-17T10:36:08.280" v="249" actId="478"/>
          <ac:picMkLst>
            <pc:docMk/>
            <pc:sldMk cId="505982290" sldId="1553"/>
            <ac:picMk id="5" creationId="{09D8D8AB-4C8E-4333-9318-D97614391994}"/>
          </ac:picMkLst>
        </pc:picChg>
      </pc:sldChg>
      <pc:sldChg chg="del">
        <pc:chgData name="Matt Butterfield" userId="24e8a2f64003a7f9" providerId="LiveId" clId="{DE09A8CB-7392-4A1C-B656-10BBC661C504}" dt="2023-10-17T10:20:22.949" v="6" actId="47"/>
        <pc:sldMkLst>
          <pc:docMk/>
          <pc:sldMk cId="596654479" sldId="1555"/>
        </pc:sldMkLst>
      </pc:sldChg>
      <pc:sldChg chg="addSp delSp modSp mod">
        <pc:chgData name="Matt Butterfield" userId="24e8a2f64003a7f9" providerId="LiveId" clId="{DE09A8CB-7392-4A1C-B656-10BBC661C504}" dt="2023-10-17T10:29:47.203" v="86" actId="1076"/>
        <pc:sldMkLst>
          <pc:docMk/>
          <pc:sldMk cId="2862676898" sldId="1559"/>
        </pc:sldMkLst>
        <pc:graphicFrameChg chg="add del mod">
          <ac:chgData name="Matt Butterfield" userId="24e8a2f64003a7f9" providerId="LiveId" clId="{DE09A8CB-7392-4A1C-B656-10BBC661C504}" dt="2023-10-17T10:29:47.203" v="86" actId="1076"/>
          <ac:graphicFrameMkLst>
            <pc:docMk/>
            <pc:sldMk cId="2862676898" sldId="1559"/>
            <ac:graphicFrameMk id="2" creationId="{6BB83E21-50BA-40FF-D90A-BFD4AE208A4F}"/>
          </ac:graphicFrameMkLst>
        </pc:graphicFrameChg>
        <pc:picChg chg="add del">
          <ac:chgData name="Matt Butterfield" userId="24e8a2f64003a7f9" providerId="LiveId" clId="{DE09A8CB-7392-4A1C-B656-10BBC661C504}" dt="2023-10-17T10:29:46.281" v="84" actId="478"/>
          <ac:picMkLst>
            <pc:docMk/>
            <pc:sldMk cId="2862676898" sldId="1559"/>
            <ac:picMk id="8" creationId="{65089C9C-2548-0818-BE0B-5EFE1AB8E9F6}"/>
          </ac:picMkLst>
        </pc:picChg>
      </pc:sldChg>
      <pc:sldChg chg="addSp delSp modSp mod modAnim">
        <pc:chgData name="Matt Butterfield" userId="24e8a2f64003a7f9" providerId="LiveId" clId="{DE09A8CB-7392-4A1C-B656-10BBC661C504}" dt="2023-10-17T10:42:45.056" v="297"/>
        <pc:sldMkLst>
          <pc:docMk/>
          <pc:sldMk cId="415585912" sldId="1562"/>
        </pc:sldMkLst>
        <pc:picChg chg="del">
          <ac:chgData name="Matt Butterfield" userId="24e8a2f64003a7f9" providerId="LiveId" clId="{DE09A8CB-7392-4A1C-B656-10BBC661C504}" dt="2023-10-17T10:31:08.980" v="108" actId="478"/>
          <ac:picMkLst>
            <pc:docMk/>
            <pc:sldMk cId="415585912" sldId="1562"/>
            <ac:picMk id="2" creationId="{15072C6A-7608-7D42-1A00-10C4CB6C55C2}"/>
          </ac:picMkLst>
        </pc:picChg>
        <pc:picChg chg="add mod">
          <ac:chgData name="Matt Butterfield" userId="24e8a2f64003a7f9" providerId="LiveId" clId="{DE09A8CB-7392-4A1C-B656-10BBC661C504}" dt="2023-10-17T10:31:09.780" v="109"/>
          <ac:picMkLst>
            <pc:docMk/>
            <pc:sldMk cId="415585912" sldId="1562"/>
            <ac:picMk id="5" creationId="{4214691D-1F96-35F7-98CE-ECA3507E50C4}"/>
          </ac:picMkLst>
        </pc:picChg>
      </pc:sldChg>
      <pc:sldChg chg="addSp delSp modSp mod delAnim">
        <pc:chgData name="Matt Butterfield" userId="24e8a2f64003a7f9" providerId="LiveId" clId="{DE09A8CB-7392-4A1C-B656-10BBC661C504}" dt="2023-10-17T10:39:48.931" v="265" actId="1076"/>
        <pc:sldMkLst>
          <pc:docMk/>
          <pc:sldMk cId="1615557883" sldId="1567"/>
        </pc:sldMkLst>
        <pc:graphicFrameChg chg="add mod">
          <ac:chgData name="Matt Butterfield" userId="24e8a2f64003a7f9" providerId="LiveId" clId="{DE09A8CB-7392-4A1C-B656-10BBC661C504}" dt="2023-10-17T10:39:48.931" v="265" actId="1076"/>
          <ac:graphicFrameMkLst>
            <pc:docMk/>
            <pc:sldMk cId="1615557883" sldId="1567"/>
            <ac:graphicFrameMk id="2" creationId="{F1239770-180F-1503-8788-DBCF54EE4859}"/>
          </ac:graphicFrameMkLst>
        </pc:graphicFrameChg>
        <pc:picChg chg="del">
          <ac:chgData name="Matt Butterfield" userId="24e8a2f64003a7f9" providerId="LiveId" clId="{DE09A8CB-7392-4A1C-B656-10BBC661C504}" dt="2023-10-17T10:39:44.294" v="264" actId="478"/>
          <ac:picMkLst>
            <pc:docMk/>
            <pc:sldMk cId="1615557883" sldId="1567"/>
            <ac:picMk id="16" creationId="{2BCC213E-E9E0-5337-A7EA-FC31AC2239D6}"/>
          </ac:picMkLst>
        </pc:picChg>
      </pc:sldChg>
      <pc:sldChg chg="addSp delSp modSp mod delAnim">
        <pc:chgData name="Matt Butterfield" userId="24e8a2f64003a7f9" providerId="LiveId" clId="{DE09A8CB-7392-4A1C-B656-10BBC661C504}" dt="2023-10-17T10:39:56.451" v="267"/>
        <pc:sldMkLst>
          <pc:docMk/>
          <pc:sldMk cId="4128520020" sldId="1568"/>
        </pc:sldMkLst>
        <pc:graphicFrameChg chg="add mod">
          <ac:chgData name="Matt Butterfield" userId="24e8a2f64003a7f9" providerId="LiveId" clId="{DE09A8CB-7392-4A1C-B656-10BBC661C504}" dt="2023-10-17T10:39:56.451" v="267"/>
          <ac:graphicFrameMkLst>
            <pc:docMk/>
            <pc:sldMk cId="4128520020" sldId="1568"/>
            <ac:graphicFrameMk id="5" creationId="{A71CC320-3A17-82C6-6000-575B72602CE8}"/>
          </ac:graphicFrameMkLst>
        </pc:graphicFrameChg>
        <pc:picChg chg="del">
          <ac:chgData name="Matt Butterfield" userId="24e8a2f64003a7f9" providerId="LiveId" clId="{DE09A8CB-7392-4A1C-B656-10BBC661C504}" dt="2023-10-17T10:39:55.161" v="266" actId="478"/>
          <ac:picMkLst>
            <pc:docMk/>
            <pc:sldMk cId="4128520020" sldId="1568"/>
            <ac:picMk id="7" creationId="{33935934-A435-F24E-C983-E59A82C15BD5}"/>
          </ac:picMkLst>
        </pc:picChg>
      </pc:sldChg>
      <pc:sldChg chg="addSp delSp modSp mod">
        <pc:chgData name="Matt Butterfield" userId="24e8a2f64003a7f9" providerId="LiveId" clId="{DE09A8CB-7392-4A1C-B656-10BBC661C504}" dt="2023-10-17T10:29:56.494" v="89" actId="1076"/>
        <pc:sldMkLst>
          <pc:docMk/>
          <pc:sldMk cId="2613868450" sldId="1571"/>
        </pc:sldMkLst>
        <pc:graphicFrameChg chg="add mod">
          <ac:chgData name="Matt Butterfield" userId="24e8a2f64003a7f9" providerId="LiveId" clId="{DE09A8CB-7392-4A1C-B656-10BBC661C504}" dt="2023-10-17T10:29:56.494" v="89" actId="1076"/>
          <ac:graphicFrameMkLst>
            <pc:docMk/>
            <pc:sldMk cId="2613868450" sldId="1571"/>
            <ac:graphicFrameMk id="3" creationId="{DA5427D3-F15D-C91E-7218-F476F4E185CA}"/>
          </ac:graphicFrameMkLst>
        </pc:graphicFrameChg>
        <pc:picChg chg="del">
          <ac:chgData name="Matt Butterfield" userId="24e8a2f64003a7f9" providerId="LiveId" clId="{DE09A8CB-7392-4A1C-B656-10BBC661C504}" dt="2023-10-17T10:29:50.584" v="87" actId="478"/>
          <ac:picMkLst>
            <pc:docMk/>
            <pc:sldMk cId="2613868450" sldId="1571"/>
            <ac:picMk id="5" creationId="{20948A47-5528-3239-E609-93E6EC8FF979}"/>
          </ac:picMkLst>
        </pc:picChg>
      </pc:sldChg>
      <pc:sldChg chg="addSp delSp modSp mod delAnim modAnim">
        <pc:chgData name="Matt Butterfield" userId="24e8a2f64003a7f9" providerId="LiveId" clId="{DE09A8CB-7392-4A1C-B656-10BBC661C504}" dt="2023-10-17T10:31:24.529" v="113" actId="1076"/>
        <pc:sldMkLst>
          <pc:docMk/>
          <pc:sldMk cId="2711827565" sldId="1572"/>
        </pc:sldMkLst>
        <pc:picChg chg="del">
          <ac:chgData name="Matt Butterfield" userId="24e8a2f64003a7f9" providerId="LiveId" clId="{DE09A8CB-7392-4A1C-B656-10BBC661C504}" dt="2023-10-17T10:31:17.664" v="110" actId="478"/>
          <ac:picMkLst>
            <pc:docMk/>
            <pc:sldMk cId="2711827565" sldId="1572"/>
            <ac:picMk id="3" creationId="{3094E4C6-2438-F156-AE9D-18B815480524}"/>
          </ac:picMkLst>
        </pc:picChg>
        <pc:picChg chg="add mod">
          <ac:chgData name="Matt Butterfield" userId="24e8a2f64003a7f9" providerId="LiveId" clId="{DE09A8CB-7392-4A1C-B656-10BBC661C504}" dt="2023-10-17T10:31:24.529" v="113" actId="1076"/>
          <ac:picMkLst>
            <pc:docMk/>
            <pc:sldMk cId="2711827565" sldId="1572"/>
            <ac:picMk id="6" creationId="{EEF3621B-756C-2954-57B3-F2140FBFA05C}"/>
          </ac:picMkLst>
        </pc:picChg>
      </pc:sldChg>
      <pc:sldChg chg="addSp delSp modSp mod">
        <pc:chgData name="Matt Butterfield" userId="24e8a2f64003a7f9" providerId="LiveId" clId="{DE09A8CB-7392-4A1C-B656-10BBC661C504}" dt="2023-10-17T10:30:28.710" v="97" actId="1076"/>
        <pc:sldMkLst>
          <pc:docMk/>
          <pc:sldMk cId="3117411376" sldId="1575"/>
        </pc:sldMkLst>
        <pc:graphicFrameChg chg="add del mod">
          <ac:chgData name="Matt Butterfield" userId="24e8a2f64003a7f9" providerId="LiveId" clId="{DE09A8CB-7392-4A1C-B656-10BBC661C504}" dt="2023-10-17T10:30:22.138" v="94" actId="478"/>
          <ac:graphicFrameMkLst>
            <pc:docMk/>
            <pc:sldMk cId="3117411376" sldId="1575"/>
            <ac:graphicFrameMk id="3" creationId="{41E5C2ED-50CA-9D75-224F-F601671482BE}"/>
          </ac:graphicFrameMkLst>
        </pc:graphicFrameChg>
        <pc:graphicFrameChg chg="add mod">
          <ac:chgData name="Matt Butterfield" userId="24e8a2f64003a7f9" providerId="LiveId" clId="{DE09A8CB-7392-4A1C-B656-10BBC661C504}" dt="2023-10-17T10:30:28.710" v="97" actId="1076"/>
          <ac:graphicFrameMkLst>
            <pc:docMk/>
            <pc:sldMk cId="3117411376" sldId="1575"/>
            <ac:graphicFrameMk id="5" creationId="{F5D3DB37-2735-F1B7-E63C-73CDDF527592}"/>
          </ac:graphicFrameMkLst>
        </pc:graphicFrameChg>
        <pc:picChg chg="del">
          <ac:chgData name="Matt Butterfield" userId="24e8a2f64003a7f9" providerId="LiveId" clId="{DE09A8CB-7392-4A1C-B656-10BBC661C504}" dt="2023-10-17T10:30:06.138" v="93" actId="478"/>
          <ac:picMkLst>
            <pc:docMk/>
            <pc:sldMk cId="3117411376" sldId="1575"/>
            <ac:picMk id="2" creationId="{866BCBC3-A24B-979F-B86B-2D8ECAD9E7AC}"/>
          </ac:picMkLst>
        </pc:picChg>
        <pc:picChg chg="del">
          <ac:chgData name="Matt Butterfield" userId="24e8a2f64003a7f9" providerId="LiveId" clId="{DE09A8CB-7392-4A1C-B656-10BBC661C504}" dt="2023-10-17T10:29:59.725" v="90" actId="478"/>
          <ac:picMkLst>
            <pc:docMk/>
            <pc:sldMk cId="3117411376" sldId="1575"/>
            <ac:picMk id="8" creationId="{65089C9C-2548-0818-BE0B-5EFE1AB8E9F6}"/>
          </ac:picMkLst>
        </pc:picChg>
      </pc:sldChg>
      <pc:sldChg chg="addSp delSp modSp mod">
        <pc:chgData name="Matt Butterfield" userId="24e8a2f64003a7f9" providerId="LiveId" clId="{DE09A8CB-7392-4A1C-B656-10BBC661C504}" dt="2023-10-17T10:30:40.469" v="100"/>
        <pc:sldMkLst>
          <pc:docMk/>
          <pc:sldMk cId="2431032722" sldId="1576"/>
        </pc:sldMkLst>
        <pc:graphicFrameChg chg="add mod">
          <ac:chgData name="Matt Butterfield" userId="24e8a2f64003a7f9" providerId="LiveId" clId="{DE09A8CB-7392-4A1C-B656-10BBC661C504}" dt="2023-10-17T10:30:40.469" v="100"/>
          <ac:graphicFrameMkLst>
            <pc:docMk/>
            <pc:sldMk cId="2431032722" sldId="1576"/>
            <ac:graphicFrameMk id="5" creationId="{2665BED1-EBD0-982E-2C66-97F67C55679E}"/>
          </ac:graphicFrameMkLst>
        </pc:graphicFrameChg>
        <pc:picChg chg="del">
          <ac:chgData name="Matt Butterfield" userId="24e8a2f64003a7f9" providerId="LiveId" clId="{DE09A8CB-7392-4A1C-B656-10BBC661C504}" dt="2023-10-17T10:30:39.099" v="99" actId="478"/>
          <ac:picMkLst>
            <pc:docMk/>
            <pc:sldMk cId="2431032722" sldId="1576"/>
            <ac:picMk id="3" creationId="{B068293D-F023-147C-8A31-33AA80E214A0}"/>
          </ac:picMkLst>
        </pc:picChg>
        <pc:picChg chg="del">
          <ac:chgData name="Matt Butterfield" userId="24e8a2f64003a7f9" providerId="LiveId" clId="{DE09A8CB-7392-4A1C-B656-10BBC661C504}" dt="2023-10-17T10:30:38.155" v="98" actId="478"/>
          <ac:picMkLst>
            <pc:docMk/>
            <pc:sldMk cId="2431032722" sldId="1576"/>
            <ac:picMk id="4" creationId="{6DF35FAF-F13B-5472-C39A-2AF250011924}"/>
          </ac:picMkLst>
        </pc:picChg>
      </pc:sldChg>
      <pc:sldMasterChg chg="delSldLayout">
        <pc:chgData name="Matt Butterfield" userId="24e8a2f64003a7f9" providerId="LiveId" clId="{DE09A8CB-7392-4A1C-B656-10BBC661C504}" dt="2023-10-17T10:20:19.888" v="5" actId="47"/>
        <pc:sldMasterMkLst>
          <pc:docMk/>
          <pc:sldMasterMk cId="1660920930" sldId="2147483709"/>
        </pc:sldMasterMkLst>
        <pc:sldLayoutChg chg="del">
          <pc:chgData name="Matt Butterfield" userId="24e8a2f64003a7f9" providerId="LiveId" clId="{DE09A8CB-7392-4A1C-B656-10BBC661C504}" dt="2023-10-17T10:20:19.888" v="5" actId="47"/>
          <pc:sldLayoutMkLst>
            <pc:docMk/>
            <pc:sldMasterMk cId="1660920930" sldId="2147483709"/>
            <pc:sldLayoutMk cId="1012527035" sldId="2147483730"/>
          </pc:sldLayoutMkLst>
        </pc:sldLayoutChg>
        <pc:sldLayoutChg chg="del">
          <pc:chgData name="Matt Butterfield" userId="24e8a2f64003a7f9" providerId="LiveId" clId="{DE09A8CB-7392-4A1C-B656-10BBC661C504}" dt="2023-10-17T10:19:58.655" v="0" actId="47"/>
          <pc:sldLayoutMkLst>
            <pc:docMk/>
            <pc:sldMasterMk cId="1660920930" sldId="2147483709"/>
            <pc:sldLayoutMk cId="2846776180" sldId="2147483737"/>
          </pc:sldLayoutMkLst>
        </pc:sldLayoutChg>
      </pc:sldMaster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9953BB-F999-4A2C-9EDD-8AAC1E0BB726}"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n-GB"/>
        </a:p>
      </dgm:t>
    </dgm:pt>
    <dgm:pt modelId="{09B6B87C-3B5E-420A-9D08-BABC5097ABB7}">
      <dgm:prSet custT="1"/>
      <dgm:spPr/>
      <dgm:t>
        <a:bodyPr/>
        <a:lstStyle/>
        <a:p>
          <a:r>
            <a:rPr lang="en-US" sz="2000" b="1" dirty="0">
              <a:solidFill>
                <a:srgbClr val="7413DC"/>
              </a:solidFill>
              <a:effectLst/>
              <a:latin typeface="Nunito Sans Black" panose="00000A00000000000000" pitchFamily="2" charset="0"/>
            </a:rPr>
            <a:t>Why we need to improve how we learn</a:t>
          </a:r>
          <a:endParaRPr lang="en-GB" sz="2000" b="1" dirty="0">
            <a:solidFill>
              <a:srgbClr val="7413DC"/>
            </a:solidFill>
            <a:latin typeface="Nunito Sans Black" panose="00000A00000000000000" pitchFamily="2" charset="0"/>
          </a:endParaRPr>
        </a:p>
      </dgm:t>
    </dgm:pt>
    <dgm:pt modelId="{55A713D2-D5DF-44FD-A2D3-44835DA164E8}" type="parTrans" cxnId="{2C37A8CC-5199-407F-AC59-64E01C07BA52}">
      <dgm:prSet/>
      <dgm:spPr/>
      <dgm:t>
        <a:bodyPr/>
        <a:lstStyle/>
        <a:p>
          <a:endParaRPr lang="en-GB" sz="2000" b="1">
            <a:solidFill>
              <a:srgbClr val="7413DC"/>
            </a:solidFill>
            <a:latin typeface="Nunito Sans Black" panose="00000A00000000000000" pitchFamily="2" charset="0"/>
          </a:endParaRPr>
        </a:p>
      </dgm:t>
    </dgm:pt>
    <dgm:pt modelId="{72F43BB3-4056-4F75-9175-24443AC7B265}" type="sibTrans" cxnId="{2C37A8CC-5199-407F-AC59-64E01C07BA52}">
      <dgm:prSet/>
      <dgm:spPr/>
      <dgm:t>
        <a:bodyPr/>
        <a:lstStyle/>
        <a:p>
          <a:endParaRPr lang="en-GB" sz="2000" b="1">
            <a:solidFill>
              <a:srgbClr val="7413DC"/>
            </a:solidFill>
            <a:latin typeface="Nunito Sans Black" panose="00000A00000000000000" pitchFamily="2" charset="0"/>
          </a:endParaRPr>
        </a:p>
      </dgm:t>
    </dgm:pt>
    <dgm:pt modelId="{71813E40-EC6F-4461-850B-1230FD88ED69}">
      <dgm:prSet custT="1"/>
      <dgm:spPr/>
      <dgm:t>
        <a:bodyPr/>
        <a:lstStyle/>
        <a:p>
          <a:r>
            <a:rPr lang="en-US" sz="2000" b="1" dirty="0">
              <a:solidFill>
                <a:srgbClr val="7413DC"/>
              </a:solidFill>
              <a:latin typeface="Nunito Sans Black" panose="00000A00000000000000" pitchFamily="2" charset="0"/>
            </a:rPr>
            <a:t>What learning will look like </a:t>
          </a:r>
          <a:endParaRPr lang="en-GB" sz="2000" b="1" dirty="0">
            <a:solidFill>
              <a:srgbClr val="7413DC"/>
            </a:solidFill>
            <a:latin typeface="Nunito Sans Black" panose="00000A00000000000000" pitchFamily="2" charset="0"/>
          </a:endParaRPr>
        </a:p>
      </dgm:t>
    </dgm:pt>
    <dgm:pt modelId="{CA299958-AA49-4066-AED7-E5E2BB9CC408}" type="parTrans" cxnId="{65733D28-2FC9-4A6E-BEE7-2D01D85C2A01}">
      <dgm:prSet/>
      <dgm:spPr/>
      <dgm:t>
        <a:bodyPr/>
        <a:lstStyle/>
        <a:p>
          <a:endParaRPr lang="en-GB">
            <a:solidFill>
              <a:srgbClr val="7413DC"/>
            </a:solidFill>
            <a:latin typeface="Nunito Sans Black" panose="00000A00000000000000" pitchFamily="2" charset="0"/>
          </a:endParaRPr>
        </a:p>
      </dgm:t>
    </dgm:pt>
    <dgm:pt modelId="{2A2DD89B-DF3A-4A78-A075-481437E29C94}" type="sibTrans" cxnId="{65733D28-2FC9-4A6E-BEE7-2D01D85C2A01}">
      <dgm:prSet/>
      <dgm:spPr/>
      <dgm:t>
        <a:bodyPr/>
        <a:lstStyle/>
        <a:p>
          <a:endParaRPr lang="en-GB">
            <a:solidFill>
              <a:srgbClr val="7413DC"/>
            </a:solidFill>
            <a:latin typeface="Nunito Sans Black" panose="00000A00000000000000" pitchFamily="2" charset="0"/>
          </a:endParaRPr>
        </a:p>
      </dgm:t>
    </dgm:pt>
    <dgm:pt modelId="{16957313-3B9E-43B9-95CD-5A52FE6B9750}">
      <dgm:prSet custT="1"/>
      <dgm:spPr/>
      <dgm:t>
        <a:bodyPr/>
        <a:lstStyle/>
        <a:p>
          <a:r>
            <a:rPr lang="en-US" sz="2000" b="1" dirty="0">
              <a:solidFill>
                <a:srgbClr val="7413DC"/>
              </a:solidFill>
              <a:latin typeface="Nunito Sans Black" panose="00000A00000000000000" pitchFamily="2" charset="0"/>
            </a:rPr>
            <a:t>Putting it all together and </a:t>
          </a:r>
          <a:br>
            <a:rPr lang="en-US" sz="2000" b="1" dirty="0">
              <a:solidFill>
                <a:srgbClr val="7413DC"/>
              </a:solidFill>
              <a:latin typeface="Nunito Sans Black" panose="00000A00000000000000" pitchFamily="2" charset="0"/>
            </a:rPr>
          </a:br>
          <a:r>
            <a:rPr lang="en-US" sz="2000" b="1" dirty="0">
              <a:solidFill>
                <a:srgbClr val="7413DC"/>
              </a:solidFill>
              <a:latin typeface="Nunito Sans Black" panose="00000A00000000000000" pitchFamily="2" charset="0"/>
            </a:rPr>
            <a:t>making it happen…</a:t>
          </a:r>
          <a:endParaRPr lang="en-GB" sz="2000" b="1" dirty="0">
            <a:solidFill>
              <a:srgbClr val="7413DC"/>
            </a:solidFill>
            <a:latin typeface="Nunito Sans Black" panose="00000A00000000000000" pitchFamily="2" charset="0"/>
          </a:endParaRPr>
        </a:p>
      </dgm:t>
    </dgm:pt>
    <dgm:pt modelId="{57C1D82B-C5E9-42A7-B28C-B1268F32FC65}" type="parTrans" cxnId="{FDB4C524-F953-4D00-84AE-C4A93DE46B75}">
      <dgm:prSet/>
      <dgm:spPr/>
      <dgm:t>
        <a:bodyPr/>
        <a:lstStyle/>
        <a:p>
          <a:endParaRPr lang="en-GB">
            <a:solidFill>
              <a:srgbClr val="7413DC"/>
            </a:solidFill>
            <a:latin typeface="Nunito Sans Black" panose="00000A00000000000000" pitchFamily="2" charset="0"/>
          </a:endParaRPr>
        </a:p>
      </dgm:t>
    </dgm:pt>
    <dgm:pt modelId="{9ED6BC16-5431-4FDE-BED2-10AFFDCBD349}" type="sibTrans" cxnId="{FDB4C524-F953-4D00-84AE-C4A93DE46B75}">
      <dgm:prSet/>
      <dgm:spPr/>
      <dgm:t>
        <a:bodyPr/>
        <a:lstStyle/>
        <a:p>
          <a:endParaRPr lang="en-GB">
            <a:solidFill>
              <a:srgbClr val="7413DC"/>
            </a:solidFill>
            <a:latin typeface="Nunito Sans Black" panose="00000A00000000000000" pitchFamily="2" charset="0"/>
          </a:endParaRPr>
        </a:p>
      </dgm:t>
    </dgm:pt>
    <dgm:pt modelId="{D40FE122-8ED1-496A-A298-FF4DD39C6874}">
      <dgm:prSet custT="1"/>
      <dgm:spPr/>
      <dgm:t>
        <a:bodyPr/>
        <a:lstStyle/>
        <a:p>
          <a:r>
            <a:rPr lang="en-GB" sz="2000" b="1" dirty="0">
              <a:solidFill>
                <a:srgbClr val="7413DC"/>
              </a:solidFill>
              <a:latin typeface="Nunito Sans Black" panose="00000A00000000000000" pitchFamily="2" charset="0"/>
            </a:rPr>
            <a:t>How we will transition from </a:t>
          </a:r>
          <a:br>
            <a:rPr lang="en-GB" sz="2000" b="1" dirty="0">
              <a:solidFill>
                <a:srgbClr val="7413DC"/>
              </a:solidFill>
              <a:latin typeface="Nunito Sans Black" panose="00000A00000000000000" pitchFamily="2" charset="0"/>
            </a:rPr>
          </a:br>
          <a:r>
            <a:rPr lang="en-GB" sz="2000" b="1" dirty="0">
              <a:solidFill>
                <a:srgbClr val="7413DC"/>
              </a:solidFill>
              <a:latin typeface="Nunito Sans Black" panose="00000A00000000000000" pitchFamily="2" charset="0"/>
            </a:rPr>
            <a:t>training to learning</a:t>
          </a:r>
        </a:p>
      </dgm:t>
    </dgm:pt>
    <dgm:pt modelId="{7D954E5B-D6B1-434B-8BFA-C3B8088DA6F5}" type="parTrans" cxnId="{3884E71B-9A6B-4651-9C4D-6712C2960695}">
      <dgm:prSet/>
      <dgm:spPr/>
      <dgm:t>
        <a:bodyPr/>
        <a:lstStyle/>
        <a:p>
          <a:endParaRPr lang="en-GB">
            <a:solidFill>
              <a:srgbClr val="7413DC"/>
            </a:solidFill>
            <a:latin typeface="Nunito Sans Black" panose="00000A00000000000000" pitchFamily="2" charset="0"/>
          </a:endParaRPr>
        </a:p>
      </dgm:t>
    </dgm:pt>
    <dgm:pt modelId="{5007584B-7907-4BDE-863C-FF16D9B01249}" type="sibTrans" cxnId="{3884E71B-9A6B-4651-9C4D-6712C2960695}">
      <dgm:prSet/>
      <dgm:spPr/>
      <dgm:t>
        <a:bodyPr/>
        <a:lstStyle/>
        <a:p>
          <a:endParaRPr lang="en-GB">
            <a:solidFill>
              <a:srgbClr val="7413DC"/>
            </a:solidFill>
            <a:latin typeface="Nunito Sans Black" panose="00000A00000000000000" pitchFamily="2" charset="0"/>
          </a:endParaRPr>
        </a:p>
      </dgm:t>
    </dgm:pt>
    <dgm:pt modelId="{F74E3C10-404F-436D-A769-2CC0071B204C}" type="pres">
      <dgm:prSet presAssocID="{159953BB-F999-4A2C-9EDD-8AAC1E0BB726}" presName="Name0" presStyleCnt="0">
        <dgm:presLayoutVars>
          <dgm:chMax val="7"/>
          <dgm:chPref val="7"/>
          <dgm:dir/>
        </dgm:presLayoutVars>
      </dgm:prSet>
      <dgm:spPr/>
    </dgm:pt>
    <dgm:pt modelId="{107E9E43-DD97-4FDB-AB4A-CFA3E356B801}" type="pres">
      <dgm:prSet presAssocID="{159953BB-F999-4A2C-9EDD-8AAC1E0BB726}" presName="Name1" presStyleCnt="0"/>
      <dgm:spPr/>
    </dgm:pt>
    <dgm:pt modelId="{F4A49BA7-C48E-4286-9D22-2500EABF5117}" type="pres">
      <dgm:prSet presAssocID="{159953BB-F999-4A2C-9EDD-8AAC1E0BB726}" presName="cycle" presStyleCnt="0"/>
      <dgm:spPr/>
    </dgm:pt>
    <dgm:pt modelId="{F878AD58-36F6-4BB3-A25B-59145C6B9C1F}" type="pres">
      <dgm:prSet presAssocID="{159953BB-F999-4A2C-9EDD-8AAC1E0BB726}" presName="srcNode" presStyleLbl="node1" presStyleIdx="0" presStyleCnt="4"/>
      <dgm:spPr/>
    </dgm:pt>
    <dgm:pt modelId="{DAEACCF7-76C9-4071-AAC6-9B0164CCC115}" type="pres">
      <dgm:prSet presAssocID="{159953BB-F999-4A2C-9EDD-8AAC1E0BB726}" presName="conn" presStyleLbl="parChTrans1D2" presStyleIdx="0" presStyleCnt="1"/>
      <dgm:spPr/>
    </dgm:pt>
    <dgm:pt modelId="{7BC171CF-E158-4981-9CC2-7EA6D595BD54}" type="pres">
      <dgm:prSet presAssocID="{159953BB-F999-4A2C-9EDD-8AAC1E0BB726}" presName="extraNode" presStyleLbl="node1" presStyleIdx="0" presStyleCnt="4"/>
      <dgm:spPr/>
    </dgm:pt>
    <dgm:pt modelId="{C0C6CFCB-A619-4340-BCFB-2A863F45DECC}" type="pres">
      <dgm:prSet presAssocID="{159953BB-F999-4A2C-9EDD-8AAC1E0BB726}" presName="dstNode" presStyleLbl="node1" presStyleIdx="0" presStyleCnt="4"/>
      <dgm:spPr/>
    </dgm:pt>
    <dgm:pt modelId="{1F1C063C-5EBD-4F62-BC63-5D523A58CFDB}" type="pres">
      <dgm:prSet presAssocID="{09B6B87C-3B5E-420A-9D08-BABC5097ABB7}" presName="text_1" presStyleLbl="node1" presStyleIdx="0" presStyleCnt="4">
        <dgm:presLayoutVars>
          <dgm:bulletEnabled val="1"/>
        </dgm:presLayoutVars>
      </dgm:prSet>
      <dgm:spPr/>
    </dgm:pt>
    <dgm:pt modelId="{8F84EF3B-4261-4068-8AB9-C41EC765837F}" type="pres">
      <dgm:prSet presAssocID="{09B6B87C-3B5E-420A-9D08-BABC5097ABB7}" presName="accent_1" presStyleCnt="0"/>
      <dgm:spPr/>
    </dgm:pt>
    <dgm:pt modelId="{2C1D5CD5-3558-4D8A-AC7A-149BE7DB5B3F}" type="pres">
      <dgm:prSet presAssocID="{09B6B87C-3B5E-420A-9D08-BABC5097ABB7}" presName="accentRepeatNode" presStyleLbl="solidFgAcc1" presStyleIdx="0" presStyleCnt="4"/>
      <dgm:spPr/>
    </dgm:pt>
    <dgm:pt modelId="{907B52ED-61F1-4371-A27A-2A4B5025453E}" type="pres">
      <dgm:prSet presAssocID="{71813E40-EC6F-4461-850B-1230FD88ED69}" presName="text_2" presStyleLbl="node1" presStyleIdx="1" presStyleCnt="4">
        <dgm:presLayoutVars>
          <dgm:bulletEnabled val="1"/>
        </dgm:presLayoutVars>
      </dgm:prSet>
      <dgm:spPr/>
    </dgm:pt>
    <dgm:pt modelId="{7285FD96-D3DA-4349-A3D4-13EC77B61A5B}" type="pres">
      <dgm:prSet presAssocID="{71813E40-EC6F-4461-850B-1230FD88ED69}" presName="accent_2" presStyleCnt="0"/>
      <dgm:spPr/>
    </dgm:pt>
    <dgm:pt modelId="{2ED20E57-30C5-478B-A87E-B2344ADEBFBA}" type="pres">
      <dgm:prSet presAssocID="{71813E40-EC6F-4461-850B-1230FD88ED69}" presName="accentRepeatNode" presStyleLbl="solidFgAcc1" presStyleIdx="1" presStyleCnt="4"/>
      <dgm:spPr/>
    </dgm:pt>
    <dgm:pt modelId="{FE803E32-B874-433F-81B4-FAF443D89593}" type="pres">
      <dgm:prSet presAssocID="{D40FE122-8ED1-496A-A298-FF4DD39C6874}" presName="text_3" presStyleLbl="node1" presStyleIdx="2" presStyleCnt="4">
        <dgm:presLayoutVars>
          <dgm:bulletEnabled val="1"/>
        </dgm:presLayoutVars>
      </dgm:prSet>
      <dgm:spPr/>
    </dgm:pt>
    <dgm:pt modelId="{B3ECFEA1-46C7-4F0D-900F-1B648F6B1AEC}" type="pres">
      <dgm:prSet presAssocID="{D40FE122-8ED1-496A-A298-FF4DD39C6874}" presName="accent_3" presStyleCnt="0"/>
      <dgm:spPr/>
    </dgm:pt>
    <dgm:pt modelId="{2383D855-5C0D-44E4-9F92-0FD14940AB83}" type="pres">
      <dgm:prSet presAssocID="{D40FE122-8ED1-496A-A298-FF4DD39C6874}" presName="accentRepeatNode" presStyleLbl="solidFgAcc1" presStyleIdx="2" presStyleCnt="4"/>
      <dgm:spPr/>
    </dgm:pt>
    <dgm:pt modelId="{93F2A6B1-2F9C-41E2-B284-BC3E5E204EBF}" type="pres">
      <dgm:prSet presAssocID="{16957313-3B9E-43B9-95CD-5A52FE6B9750}" presName="text_4" presStyleLbl="node1" presStyleIdx="3" presStyleCnt="4">
        <dgm:presLayoutVars>
          <dgm:bulletEnabled val="1"/>
        </dgm:presLayoutVars>
      </dgm:prSet>
      <dgm:spPr/>
    </dgm:pt>
    <dgm:pt modelId="{F5391A46-FD26-4416-B78A-AFE003F806BD}" type="pres">
      <dgm:prSet presAssocID="{16957313-3B9E-43B9-95CD-5A52FE6B9750}" presName="accent_4" presStyleCnt="0"/>
      <dgm:spPr/>
    </dgm:pt>
    <dgm:pt modelId="{30C909DE-B872-4F41-989A-752BB81EC2C0}" type="pres">
      <dgm:prSet presAssocID="{16957313-3B9E-43B9-95CD-5A52FE6B9750}" presName="accentRepeatNode" presStyleLbl="solidFgAcc1" presStyleIdx="3" presStyleCnt="4"/>
      <dgm:spPr/>
    </dgm:pt>
  </dgm:ptLst>
  <dgm:cxnLst>
    <dgm:cxn modelId="{03C83305-5742-4C53-839C-1A5BF410D5E3}" type="presOf" srcId="{09B6B87C-3B5E-420A-9D08-BABC5097ABB7}" destId="{1F1C063C-5EBD-4F62-BC63-5D523A58CFDB}" srcOrd="0" destOrd="0" presId="urn:microsoft.com/office/officeart/2008/layout/VerticalCurvedList"/>
    <dgm:cxn modelId="{3884E71B-9A6B-4651-9C4D-6712C2960695}" srcId="{159953BB-F999-4A2C-9EDD-8AAC1E0BB726}" destId="{D40FE122-8ED1-496A-A298-FF4DD39C6874}" srcOrd="2" destOrd="0" parTransId="{7D954E5B-D6B1-434B-8BFA-C3B8088DA6F5}" sibTransId="{5007584B-7907-4BDE-863C-FF16D9B01249}"/>
    <dgm:cxn modelId="{FDB4C524-F953-4D00-84AE-C4A93DE46B75}" srcId="{159953BB-F999-4A2C-9EDD-8AAC1E0BB726}" destId="{16957313-3B9E-43B9-95CD-5A52FE6B9750}" srcOrd="3" destOrd="0" parTransId="{57C1D82B-C5E9-42A7-B28C-B1268F32FC65}" sibTransId="{9ED6BC16-5431-4FDE-BED2-10AFFDCBD349}"/>
    <dgm:cxn modelId="{65733D28-2FC9-4A6E-BEE7-2D01D85C2A01}" srcId="{159953BB-F999-4A2C-9EDD-8AAC1E0BB726}" destId="{71813E40-EC6F-4461-850B-1230FD88ED69}" srcOrd="1" destOrd="0" parTransId="{CA299958-AA49-4066-AED7-E5E2BB9CC408}" sibTransId="{2A2DD89B-DF3A-4A78-A075-481437E29C94}"/>
    <dgm:cxn modelId="{A6FEFD35-09EC-41D7-9A47-98966D93DC2F}" type="presOf" srcId="{71813E40-EC6F-4461-850B-1230FD88ED69}" destId="{907B52ED-61F1-4371-A27A-2A4B5025453E}" srcOrd="0" destOrd="0" presId="urn:microsoft.com/office/officeart/2008/layout/VerticalCurvedList"/>
    <dgm:cxn modelId="{64699A57-3A8E-43FC-8E12-3A65B530EC7C}" type="presOf" srcId="{16957313-3B9E-43B9-95CD-5A52FE6B9750}" destId="{93F2A6B1-2F9C-41E2-B284-BC3E5E204EBF}" srcOrd="0" destOrd="0" presId="urn:microsoft.com/office/officeart/2008/layout/VerticalCurvedList"/>
    <dgm:cxn modelId="{FBC318AD-F1C8-4394-A0EE-8329500E4AFC}" type="presOf" srcId="{72F43BB3-4056-4F75-9175-24443AC7B265}" destId="{DAEACCF7-76C9-4071-AAC6-9B0164CCC115}" srcOrd="0" destOrd="0" presId="urn:microsoft.com/office/officeart/2008/layout/VerticalCurvedList"/>
    <dgm:cxn modelId="{2C37A8CC-5199-407F-AC59-64E01C07BA52}" srcId="{159953BB-F999-4A2C-9EDD-8AAC1E0BB726}" destId="{09B6B87C-3B5E-420A-9D08-BABC5097ABB7}" srcOrd="0" destOrd="0" parTransId="{55A713D2-D5DF-44FD-A2D3-44835DA164E8}" sibTransId="{72F43BB3-4056-4F75-9175-24443AC7B265}"/>
    <dgm:cxn modelId="{D0871BEC-96F8-48CD-B2C2-181BE6941664}" type="presOf" srcId="{D40FE122-8ED1-496A-A298-FF4DD39C6874}" destId="{FE803E32-B874-433F-81B4-FAF443D89593}" srcOrd="0" destOrd="0" presId="urn:microsoft.com/office/officeart/2008/layout/VerticalCurvedList"/>
    <dgm:cxn modelId="{178747F9-857C-44BD-A597-EAF311C4011C}" type="presOf" srcId="{159953BB-F999-4A2C-9EDD-8AAC1E0BB726}" destId="{F74E3C10-404F-436D-A769-2CC0071B204C}" srcOrd="0" destOrd="0" presId="urn:microsoft.com/office/officeart/2008/layout/VerticalCurvedList"/>
    <dgm:cxn modelId="{493B62F3-1334-48FC-A7FF-C4F6509BCE90}" type="presParOf" srcId="{F74E3C10-404F-436D-A769-2CC0071B204C}" destId="{107E9E43-DD97-4FDB-AB4A-CFA3E356B801}" srcOrd="0" destOrd="0" presId="urn:microsoft.com/office/officeart/2008/layout/VerticalCurvedList"/>
    <dgm:cxn modelId="{4175BA61-4972-4A93-975A-B9AED7B3302A}" type="presParOf" srcId="{107E9E43-DD97-4FDB-AB4A-CFA3E356B801}" destId="{F4A49BA7-C48E-4286-9D22-2500EABF5117}" srcOrd="0" destOrd="0" presId="urn:microsoft.com/office/officeart/2008/layout/VerticalCurvedList"/>
    <dgm:cxn modelId="{4D515972-C48E-410D-B63C-C6D365DD6D89}" type="presParOf" srcId="{F4A49BA7-C48E-4286-9D22-2500EABF5117}" destId="{F878AD58-36F6-4BB3-A25B-59145C6B9C1F}" srcOrd="0" destOrd="0" presId="urn:microsoft.com/office/officeart/2008/layout/VerticalCurvedList"/>
    <dgm:cxn modelId="{AA8A57F1-CF76-45C3-8B7E-6AFDB124F70E}" type="presParOf" srcId="{F4A49BA7-C48E-4286-9D22-2500EABF5117}" destId="{DAEACCF7-76C9-4071-AAC6-9B0164CCC115}" srcOrd="1" destOrd="0" presId="urn:microsoft.com/office/officeart/2008/layout/VerticalCurvedList"/>
    <dgm:cxn modelId="{833B19EC-7C5C-4021-B465-8F693FC5D4B1}" type="presParOf" srcId="{F4A49BA7-C48E-4286-9D22-2500EABF5117}" destId="{7BC171CF-E158-4981-9CC2-7EA6D595BD54}" srcOrd="2" destOrd="0" presId="urn:microsoft.com/office/officeart/2008/layout/VerticalCurvedList"/>
    <dgm:cxn modelId="{BC1D92CA-5BFC-4E03-8EE6-35D309343015}" type="presParOf" srcId="{F4A49BA7-C48E-4286-9D22-2500EABF5117}" destId="{C0C6CFCB-A619-4340-BCFB-2A863F45DECC}" srcOrd="3" destOrd="0" presId="urn:microsoft.com/office/officeart/2008/layout/VerticalCurvedList"/>
    <dgm:cxn modelId="{018179E9-1455-4CEB-B9FC-82FFA7B1E0FE}" type="presParOf" srcId="{107E9E43-DD97-4FDB-AB4A-CFA3E356B801}" destId="{1F1C063C-5EBD-4F62-BC63-5D523A58CFDB}" srcOrd="1" destOrd="0" presId="urn:microsoft.com/office/officeart/2008/layout/VerticalCurvedList"/>
    <dgm:cxn modelId="{3EBC4E44-FDC9-4A09-8445-908D886A4458}" type="presParOf" srcId="{107E9E43-DD97-4FDB-AB4A-CFA3E356B801}" destId="{8F84EF3B-4261-4068-8AB9-C41EC765837F}" srcOrd="2" destOrd="0" presId="urn:microsoft.com/office/officeart/2008/layout/VerticalCurvedList"/>
    <dgm:cxn modelId="{4867831E-0DD5-4277-92CC-D02CEB9BD6B6}" type="presParOf" srcId="{8F84EF3B-4261-4068-8AB9-C41EC765837F}" destId="{2C1D5CD5-3558-4D8A-AC7A-149BE7DB5B3F}" srcOrd="0" destOrd="0" presId="urn:microsoft.com/office/officeart/2008/layout/VerticalCurvedList"/>
    <dgm:cxn modelId="{AD8FBD33-8D07-4D5F-812D-AF856699CC53}" type="presParOf" srcId="{107E9E43-DD97-4FDB-AB4A-CFA3E356B801}" destId="{907B52ED-61F1-4371-A27A-2A4B5025453E}" srcOrd="3" destOrd="0" presId="urn:microsoft.com/office/officeart/2008/layout/VerticalCurvedList"/>
    <dgm:cxn modelId="{097849D9-BC59-4289-8E0C-14712AD15835}" type="presParOf" srcId="{107E9E43-DD97-4FDB-AB4A-CFA3E356B801}" destId="{7285FD96-D3DA-4349-A3D4-13EC77B61A5B}" srcOrd="4" destOrd="0" presId="urn:microsoft.com/office/officeart/2008/layout/VerticalCurvedList"/>
    <dgm:cxn modelId="{AF346D0F-07F7-4B56-8F61-006CE0BF2D9F}" type="presParOf" srcId="{7285FD96-D3DA-4349-A3D4-13EC77B61A5B}" destId="{2ED20E57-30C5-478B-A87E-B2344ADEBFBA}" srcOrd="0" destOrd="0" presId="urn:microsoft.com/office/officeart/2008/layout/VerticalCurvedList"/>
    <dgm:cxn modelId="{C775CAD5-951C-4E00-BE78-088A4E3CC81A}" type="presParOf" srcId="{107E9E43-DD97-4FDB-AB4A-CFA3E356B801}" destId="{FE803E32-B874-433F-81B4-FAF443D89593}" srcOrd="5" destOrd="0" presId="urn:microsoft.com/office/officeart/2008/layout/VerticalCurvedList"/>
    <dgm:cxn modelId="{C70009E1-CBD7-405A-A338-52648CC0178E}" type="presParOf" srcId="{107E9E43-DD97-4FDB-AB4A-CFA3E356B801}" destId="{B3ECFEA1-46C7-4F0D-900F-1B648F6B1AEC}" srcOrd="6" destOrd="0" presId="urn:microsoft.com/office/officeart/2008/layout/VerticalCurvedList"/>
    <dgm:cxn modelId="{6F598619-FD8D-423D-BB78-84267123E298}" type="presParOf" srcId="{B3ECFEA1-46C7-4F0D-900F-1B648F6B1AEC}" destId="{2383D855-5C0D-44E4-9F92-0FD14940AB83}" srcOrd="0" destOrd="0" presId="urn:microsoft.com/office/officeart/2008/layout/VerticalCurvedList"/>
    <dgm:cxn modelId="{F445C85B-ACF1-4E27-928F-1F60873A6BEF}" type="presParOf" srcId="{107E9E43-DD97-4FDB-AB4A-CFA3E356B801}" destId="{93F2A6B1-2F9C-41E2-B284-BC3E5E204EBF}" srcOrd="7" destOrd="0" presId="urn:microsoft.com/office/officeart/2008/layout/VerticalCurvedList"/>
    <dgm:cxn modelId="{0EB2430D-9AE1-42B9-B6EB-25B1F4B7DE52}" type="presParOf" srcId="{107E9E43-DD97-4FDB-AB4A-CFA3E356B801}" destId="{F5391A46-FD26-4416-B78A-AFE003F806BD}" srcOrd="8" destOrd="0" presId="urn:microsoft.com/office/officeart/2008/layout/VerticalCurvedList"/>
    <dgm:cxn modelId="{CED1E6E7-5219-465B-8CFA-907C7CC1BF5C}" type="presParOf" srcId="{F5391A46-FD26-4416-B78A-AFE003F806BD}" destId="{30C909DE-B872-4F41-989A-752BB81EC2C0}" srcOrd="0" destOrd="0" presId="urn:microsoft.com/office/officeart/2008/layout/VerticalCurve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535629-6D96-4038-9006-FEE2ADBD4DFF}"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4017F526-2AC8-42A4-8F50-2265313EBBEC}">
      <dgm:prSet/>
      <dgm:spPr/>
      <dgm:t>
        <a:bodyPr/>
        <a:lstStyle/>
        <a:p>
          <a:r>
            <a:rPr lang="en-GB" dirty="0"/>
            <a:t>Volunteering Development Teams will ensure that all volunteers continue to have the opportunity to complete a Wood Badge</a:t>
          </a:r>
          <a:endParaRPr lang="en-US" dirty="0"/>
        </a:p>
      </dgm:t>
    </dgm:pt>
    <dgm:pt modelId="{AF8D477B-BCDD-40AD-965E-5A61B91FABDC}" type="parTrans" cxnId="{E6B15948-9A47-497B-AFE9-57F33285429F}">
      <dgm:prSet/>
      <dgm:spPr/>
      <dgm:t>
        <a:bodyPr/>
        <a:lstStyle/>
        <a:p>
          <a:endParaRPr lang="en-US"/>
        </a:p>
      </dgm:t>
    </dgm:pt>
    <dgm:pt modelId="{7B58F00E-8E71-4273-B5D3-698B952EEA4D}" type="sibTrans" cxnId="{E6B15948-9A47-497B-AFE9-57F33285429F}">
      <dgm:prSet/>
      <dgm:spPr/>
      <dgm:t>
        <a:bodyPr/>
        <a:lstStyle/>
        <a:p>
          <a:endParaRPr lang="en-US"/>
        </a:p>
      </dgm:t>
    </dgm:pt>
    <dgm:pt modelId="{A791C7E3-A8F9-48B6-B16D-5044C0D40811}">
      <dgm:prSet/>
      <dgm:spPr/>
      <dgm:t>
        <a:bodyPr/>
        <a:lstStyle/>
        <a:p>
          <a:r>
            <a:rPr lang="en-GB" dirty="0"/>
            <a:t>While new learning is developed the Wood Badge will continue to be delivered using current modules and skills courses </a:t>
          </a:r>
          <a:endParaRPr lang="en-US" dirty="0"/>
        </a:p>
      </dgm:t>
    </dgm:pt>
    <dgm:pt modelId="{F03CE00B-FD62-41B3-AFDB-493E392F68B7}" type="parTrans" cxnId="{DFA63708-0AB5-47B9-A6FC-7B2467EE79E2}">
      <dgm:prSet/>
      <dgm:spPr/>
      <dgm:t>
        <a:bodyPr/>
        <a:lstStyle/>
        <a:p>
          <a:endParaRPr lang="en-US"/>
        </a:p>
      </dgm:t>
    </dgm:pt>
    <dgm:pt modelId="{552CCFEF-ADC6-4368-9153-D0D7EE08EB07}" type="sibTrans" cxnId="{DFA63708-0AB5-47B9-A6FC-7B2467EE79E2}">
      <dgm:prSet/>
      <dgm:spPr/>
      <dgm:t>
        <a:bodyPr/>
        <a:lstStyle/>
        <a:p>
          <a:endParaRPr lang="en-US"/>
        </a:p>
      </dgm:t>
    </dgm:pt>
    <dgm:pt modelId="{CD5CEBF7-B714-4BAC-A46B-20445A19CB87}" type="pres">
      <dgm:prSet presAssocID="{E8535629-6D96-4038-9006-FEE2ADBD4DFF}" presName="linear" presStyleCnt="0">
        <dgm:presLayoutVars>
          <dgm:animLvl val="lvl"/>
          <dgm:resizeHandles val="exact"/>
        </dgm:presLayoutVars>
      </dgm:prSet>
      <dgm:spPr/>
    </dgm:pt>
    <dgm:pt modelId="{16BA5DC9-8BC0-4B4C-B213-691BDBB125F5}" type="pres">
      <dgm:prSet presAssocID="{4017F526-2AC8-42A4-8F50-2265313EBBEC}" presName="parentText" presStyleLbl="node1" presStyleIdx="0" presStyleCnt="2">
        <dgm:presLayoutVars>
          <dgm:chMax val="0"/>
          <dgm:bulletEnabled val="1"/>
        </dgm:presLayoutVars>
      </dgm:prSet>
      <dgm:spPr/>
    </dgm:pt>
    <dgm:pt modelId="{C0574E99-EFA7-449B-965F-E8EF2C26467E}" type="pres">
      <dgm:prSet presAssocID="{7B58F00E-8E71-4273-B5D3-698B952EEA4D}" presName="spacer" presStyleCnt="0"/>
      <dgm:spPr/>
    </dgm:pt>
    <dgm:pt modelId="{9FB773E7-48AB-4C16-A7D8-37BF66DA4B53}" type="pres">
      <dgm:prSet presAssocID="{A791C7E3-A8F9-48B6-B16D-5044C0D40811}" presName="parentText" presStyleLbl="node1" presStyleIdx="1" presStyleCnt="2">
        <dgm:presLayoutVars>
          <dgm:chMax val="0"/>
          <dgm:bulletEnabled val="1"/>
        </dgm:presLayoutVars>
      </dgm:prSet>
      <dgm:spPr/>
    </dgm:pt>
  </dgm:ptLst>
  <dgm:cxnLst>
    <dgm:cxn modelId="{DFA63708-0AB5-47B9-A6FC-7B2467EE79E2}" srcId="{E8535629-6D96-4038-9006-FEE2ADBD4DFF}" destId="{A791C7E3-A8F9-48B6-B16D-5044C0D40811}" srcOrd="1" destOrd="0" parTransId="{F03CE00B-FD62-41B3-AFDB-493E392F68B7}" sibTransId="{552CCFEF-ADC6-4368-9153-D0D7EE08EB07}"/>
    <dgm:cxn modelId="{E6B15948-9A47-497B-AFE9-57F33285429F}" srcId="{E8535629-6D96-4038-9006-FEE2ADBD4DFF}" destId="{4017F526-2AC8-42A4-8F50-2265313EBBEC}" srcOrd="0" destOrd="0" parTransId="{AF8D477B-BCDD-40AD-965E-5A61B91FABDC}" sibTransId="{7B58F00E-8E71-4273-B5D3-698B952EEA4D}"/>
    <dgm:cxn modelId="{B1471581-CB13-410B-96BA-D981D27A6961}" type="presOf" srcId="{A791C7E3-A8F9-48B6-B16D-5044C0D40811}" destId="{9FB773E7-48AB-4C16-A7D8-37BF66DA4B53}" srcOrd="0" destOrd="0" presId="urn:microsoft.com/office/officeart/2005/8/layout/vList2"/>
    <dgm:cxn modelId="{D71E6487-5DE8-4621-9A59-8E4B56CC7FDF}" type="presOf" srcId="{E8535629-6D96-4038-9006-FEE2ADBD4DFF}" destId="{CD5CEBF7-B714-4BAC-A46B-20445A19CB87}" srcOrd="0" destOrd="0" presId="urn:microsoft.com/office/officeart/2005/8/layout/vList2"/>
    <dgm:cxn modelId="{4031CD89-2C1E-4456-857E-65239F617A3E}" type="presOf" srcId="{4017F526-2AC8-42A4-8F50-2265313EBBEC}" destId="{16BA5DC9-8BC0-4B4C-B213-691BDBB125F5}" srcOrd="0" destOrd="0" presId="urn:microsoft.com/office/officeart/2005/8/layout/vList2"/>
    <dgm:cxn modelId="{F423D52D-AD09-45BF-BB90-F0DCCF6D5A29}" type="presParOf" srcId="{CD5CEBF7-B714-4BAC-A46B-20445A19CB87}" destId="{16BA5DC9-8BC0-4B4C-B213-691BDBB125F5}" srcOrd="0" destOrd="0" presId="urn:microsoft.com/office/officeart/2005/8/layout/vList2"/>
    <dgm:cxn modelId="{D2C4BDF2-D76F-45A2-BF44-202202870968}" type="presParOf" srcId="{CD5CEBF7-B714-4BAC-A46B-20445A19CB87}" destId="{C0574E99-EFA7-449B-965F-E8EF2C26467E}" srcOrd="1" destOrd="0" presId="urn:microsoft.com/office/officeart/2005/8/layout/vList2"/>
    <dgm:cxn modelId="{0EC9B819-DDB6-4D27-9CDC-E1CC2933618B}" type="presParOf" srcId="{CD5CEBF7-B714-4BAC-A46B-20445A19CB87}" destId="{9FB773E7-48AB-4C16-A7D8-37BF66DA4B53}"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7E5181-FAEA-4CB1-9C4C-D96F2C7920E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00BFBB1-A5D7-4AEC-B32B-7F58008128C9}">
      <dgm:prSet/>
      <dgm:spPr/>
      <dgm:t>
        <a:bodyPr/>
        <a:lstStyle/>
        <a:p>
          <a:pPr>
            <a:lnSpc>
              <a:spcPct val="100000"/>
            </a:lnSpc>
          </a:pPr>
          <a:r>
            <a:rPr lang="en-US"/>
            <a:t>First Aid is required for roles which: </a:t>
          </a:r>
        </a:p>
      </dgm:t>
    </dgm:pt>
    <dgm:pt modelId="{7202C1B3-C3EB-4BEB-8CFE-0E1D46EEB15C}" type="parTrans" cxnId="{D1F79FDC-3237-4C0F-AF92-2DC44F539887}">
      <dgm:prSet/>
      <dgm:spPr/>
      <dgm:t>
        <a:bodyPr/>
        <a:lstStyle/>
        <a:p>
          <a:endParaRPr lang="en-US"/>
        </a:p>
      </dgm:t>
    </dgm:pt>
    <dgm:pt modelId="{C4C28153-4FD9-4F27-8C95-100D43CEAEF6}" type="sibTrans" cxnId="{D1F79FDC-3237-4C0F-AF92-2DC44F539887}">
      <dgm:prSet/>
      <dgm:spPr/>
      <dgm:t>
        <a:bodyPr/>
        <a:lstStyle/>
        <a:p>
          <a:endParaRPr lang="en-US"/>
        </a:p>
      </dgm:t>
    </dgm:pt>
    <dgm:pt modelId="{EB660972-FF1E-42DA-B04A-3D43D76997FD}">
      <dgm:prSet/>
      <dgm:spPr/>
      <dgm:t>
        <a:bodyPr/>
        <a:lstStyle/>
        <a:p>
          <a:pPr>
            <a:lnSpc>
              <a:spcPct val="100000"/>
            </a:lnSpc>
          </a:pPr>
          <a:r>
            <a:rPr lang="en-US" dirty="0"/>
            <a:t>Work directly with young people on a regular basis; or</a:t>
          </a:r>
        </a:p>
      </dgm:t>
    </dgm:pt>
    <dgm:pt modelId="{46099D6A-259A-4AC5-97FB-78509D29434B}" type="parTrans" cxnId="{CE675977-A360-4A01-BAD7-74DE07AEA7F8}">
      <dgm:prSet/>
      <dgm:spPr/>
      <dgm:t>
        <a:bodyPr/>
        <a:lstStyle/>
        <a:p>
          <a:endParaRPr lang="en-US"/>
        </a:p>
      </dgm:t>
    </dgm:pt>
    <dgm:pt modelId="{BE20E8FF-D7C1-4CAD-AAD1-2C7CECECBC3D}" type="sibTrans" cxnId="{CE675977-A360-4A01-BAD7-74DE07AEA7F8}">
      <dgm:prSet/>
      <dgm:spPr/>
      <dgm:t>
        <a:bodyPr/>
        <a:lstStyle/>
        <a:p>
          <a:endParaRPr lang="en-US"/>
        </a:p>
      </dgm:t>
    </dgm:pt>
    <dgm:pt modelId="{FE69AE49-7AB5-4E20-8679-5A3C02819E00}">
      <dgm:prSet/>
      <dgm:spPr/>
      <dgm:t>
        <a:bodyPr/>
        <a:lstStyle/>
        <a:p>
          <a:pPr>
            <a:lnSpc>
              <a:spcPct val="100000"/>
            </a:lnSpc>
          </a:pPr>
          <a:r>
            <a:rPr lang="en-US" dirty="0"/>
            <a:t>Might reasonably be required to step in and work directly with young people</a:t>
          </a:r>
        </a:p>
      </dgm:t>
    </dgm:pt>
    <dgm:pt modelId="{03A7EAE0-69D6-448C-877B-A534B7641CD2}" type="parTrans" cxnId="{9BC78977-18CF-4ADF-8901-F8854E83D297}">
      <dgm:prSet/>
      <dgm:spPr/>
      <dgm:t>
        <a:bodyPr/>
        <a:lstStyle/>
        <a:p>
          <a:endParaRPr lang="en-US"/>
        </a:p>
      </dgm:t>
    </dgm:pt>
    <dgm:pt modelId="{FD442421-DE43-4080-BD45-C30CBD4511DF}" type="sibTrans" cxnId="{9BC78977-18CF-4ADF-8901-F8854E83D297}">
      <dgm:prSet/>
      <dgm:spPr/>
      <dgm:t>
        <a:bodyPr/>
        <a:lstStyle/>
        <a:p>
          <a:endParaRPr lang="en-US"/>
        </a:p>
      </dgm:t>
    </dgm:pt>
    <dgm:pt modelId="{53898F29-35D3-42BE-9942-841AC66153DF}">
      <dgm:prSet/>
      <dgm:spPr/>
      <dgm:t>
        <a:bodyPr/>
        <a:lstStyle/>
        <a:p>
          <a:pPr>
            <a:lnSpc>
              <a:spcPct val="100000"/>
            </a:lnSpc>
          </a:pPr>
          <a:r>
            <a:rPr lang="en-US"/>
            <a:t>This includes the following roles:	</a:t>
          </a:r>
        </a:p>
      </dgm:t>
    </dgm:pt>
    <dgm:pt modelId="{6CCC9205-612E-45A1-B0EE-6C651A7DF31D}" type="parTrans" cxnId="{B31CC3E2-F3EC-4E58-8F0B-7BFB13D66FF5}">
      <dgm:prSet/>
      <dgm:spPr/>
      <dgm:t>
        <a:bodyPr/>
        <a:lstStyle/>
        <a:p>
          <a:endParaRPr lang="en-US"/>
        </a:p>
      </dgm:t>
    </dgm:pt>
    <dgm:pt modelId="{F1CEF255-5756-4940-9B7E-8D36D504F4CC}" type="sibTrans" cxnId="{B31CC3E2-F3EC-4E58-8F0B-7BFB13D66FF5}">
      <dgm:prSet/>
      <dgm:spPr/>
      <dgm:t>
        <a:bodyPr/>
        <a:lstStyle/>
        <a:p>
          <a:endParaRPr lang="en-US"/>
        </a:p>
      </dgm:t>
    </dgm:pt>
    <dgm:pt modelId="{C0F550AF-408D-4F49-8AB2-C74C11B233DB}">
      <dgm:prSet/>
      <dgm:spPr/>
      <dgm:t>
        <a:bodyPr/>
        <a:lstStyle/>
        <a:p>
          <a:pPr>
            <a:lnSpc>
              <a:spcPct val="100000"/>
            </a:lnSpc>
          </a:pPr>
          <a:r>
            <a:rPr lang="en-US" dirty="0"/>
            <a:t>All Section Team Leaders &amp; Members</a:t>
          </a:r>
          <a:br>
            <a:rPr lang="en-US" dirty="0"/>
          </a:br>
          <a:r>
            <a:rPr lang="en-US" dirty="0"/>
            <a:t>(Squirrels, Beavers,</a:t>
          </a:r>
          <a:br>
            <a:rPr lang="en-US" dirty="0"/>
          </a:br>
          <a:r>
            <a:rPr lang="en-US" dirty="0"/>
            <a:t>Cubs, Scouts, Explorers)</a:t>
          </a:r>
        </a:p>
      </dgm:t>
    </dgm:pt>
    <dgm:pt modelId="{CCBDAE16-6C95-48F4-B840-4DB7C588F207}" type="parTrans" cxnId="{869CC335-A710-4FD0-8D8A-6FB7C2A5698E}">
      <dgm:prSet/>
      <dgm:spPr/>
      <dgm:t>
        <a:bodyPr/>
        <a:lstStyle/>
        <a:p>
          <a:endParaRPr lang="en-US"/>
        </a:p>
      </dgm:t>
    </dgm:pt>
    <dgm:pt modelId="{90CEF0EE-5DE6-4B20-A0CD-3C3C0171BC23}" type="sibTrans" cxnId="{869CC335-A710-4FD0-8D8A-6FB7C2A5698E}">
      <dgm:prSet/>
      <dgm:spPr/>
      <dgm:t>
        <a:bodyPr/>
        <a:lstStyle/>
        <a:p>
          <a:endParaRPr lang="en-US"/>
        </a:p>
      </dgm:t>
    </dgm:pt>
    <dgm:pt modelId="{BD57CD68-2902-4184-B37E-7C0F47EEF6D0}">
      <dgm:prSet/>
      <dgm:spPr/>
      <dgm:t>
        <a:bodyPr/>
        <a:lstStyle/>
        <a:p>
          <a:pPr>
            <a:lnSpc>
              <a:spcPct val="100000"/>
            </a:lnSpc>
          </a:pPr>
          <a:r>
            <a:rPr lang="en-US" dirty="0"/>
            <a:t>Group Lead Volunteers</a:t>
          </a:r>
        </a:p>
      </dgm:t>
    </dgm:pt>
    <dgm:pt modelId="{F4FD3F46-F67A-4DC9-B85F-3DD6BF8BDDF5}" type="parTrans" cxnId="{7622EE52-A8D9-45C5-B2FE-F7EBFFF65310}">
      <dgm:prSet/>
      <dgm:spPr/>
      <dgm:t>
        <a:bodyPr/>
        <a:lstStyle/>
        <a:p>
          <a:endParaRPr lang="en-US"/>
        </a:p>
      </dgm:t>
    </dgm:pt>
    <dgm:pt modelId="{88AE3BD6-ED1D-427D-BC2A-BD1361889800}" type="sibTrans" cxnId="{7622EE52-A8D9-45C5-B2FE-F7EBFFF65310}">
      <dgm:prSet/>
      <dgm:spPr/>
      <dgm:t>
        <a:bodyPr/>
        <a:lstStyle/>
        <a:p>
          <a:endParaRPr lang="en-US"/>
        </a:p>
      </dgm:t>
    </dgm:pt>
    <dgm:pt modelId="{764FF0F2-A474-4DBC-AE07-F7B60E094F31}">
      <dgm:prSet/>
      <dgm:spPr/>
      <dgm:t>
        <a:bodyPr/>
        <a:lstStyle/>
        <a:p>
          <a:pPr>
            <a:lnSpc>
              <a:spcPct val="100000"/>
            </a:lnSpc>
          </a:pPr>
          <a:r>
            <a:rPr lang="en-US" dirty="0"/>
            <a:t>14-24 Team Leaders</a:t>
          </a:r>
        </a:p>
      </dgm:t>
    </dgm:pt>
    <dgm:pt modelId="{5C153873-0C7F-4831-BB6D-993366D02F0A}" type="parTrans" cxnId="{879DEE53-9736-4BC3-9747-4AA7A2C2C2EA}">
      <dgm:prSet/>
      <dgm:spPr/>
      <dgm:t>
        <a:bodyPr/>
        <a:lstStyle/>
        <a:p>
          <a:endParaRPr lang="en-US"/>
        </a:p>
      </dgm:t>
    </dgm:pt>
    <dgm:pt modelId="{C21314D5-CD3F-431B-9649-64B82BD33813}" type="sibTrans" cxnId="{879DEE53-9736-4BC3-9747-4AA7A2C2C2EA}">
      <dgm:prSet/>
      <dgm:spPr/>
      <dgm:t>
        <a:bodyPr/>
        <a:lstStyle/>
        <a:p>
          <a:endParaRPr lang="en-US"/>
        </a:p>
      </dgm:t>
    </dgm:pt>
    <dgm:pt modelId="{6A482B8C-2842-450A-AA26-089D48ECDABB}">
      <dgm:prSet/>
      <dgm:spPr/>
      <dgm:t>
        <a:bodyPr/>
        <a:lstStyle/>
        <a:p>
          <a:pPr>
            <a:lnSpc>
              <a:spcPct val="100000"/>
            </a:lnSpc>
          </a:pPr>
          <a:r>
            <a:rPr lang="en-US"/>
            <a:t>This also means several leadership roles will no longer be required to have first aid</a:t>
          </a:r>
        </a:p>
      </dgm:t>
    </dgm:pt>
    <dgm:pt modelId="{08214ECB-01A8-4536-9434-277072DC9FA7}" type="parTrans" cxnId="{84879E4E-481C-4967-A2BD-44DE9F8ACA28}">
      <dgm:prSet/>
      <dgm:spPr/>
      <dgm:t>
        <a:bodyPr/>
        <a:lstStyle/>
        <a:p>
          <a:endParaRPr lang="en-US"/>
        </a:p>
      </dgm:t>
    </dgm:pt>
    <dgm:pt modelId="{0D8E52D1-D133-40FD-89FF-20B6C519AF81}" type="sibTrans" cxnId="{84879E4E-481C-4967-A2BD-44DE9F8ACA28}">
      <dgm:prSet/>
      <dgm:spPr/>
      <dgm:t>
        <a:bodyPr/>
        <a:lstStyle/>
        <a:p>
          <a:endParaRPr lang="en-US"/>
        </a:p>
      </dgm:t>
    </dgm:pt>
    <dgm:pt modelId="{5AD18FD4-048E-4A20-A367-CCF6ABEF458C}" type="pres">
      <dgm:prSet presAssocID="{E37E5181-FAEA-4CB1-9C4C-D96F2C7920E1}" presName="root" presStyleCnt="0">
        <dgm:presLayoutVars>
          <dgm:dir/>
          <dgm:resizeHandles val="exact"/>
        </dgm:presLayoutVars>
      </dgm:prSet>
      <dgm:spPr/>
    </dgm:pt>
    <dgm:pt modelId="{0FC3D5CA-2E09-4E1C-BB4F-85B56ADE782F}" type="pres">
      <dgm:prSet presAssocID="{D00BFBB1-A5D7-4AEC-B32B-7F58008128C9}" presName="compNode" presStyleCnt="0"/>
      <dgm:spPr/>
    </dgm:pt>
    <dgm:pt modelId="{4ACA35A8-1F16-48C1-BDF5-E27C77D399FC}" type="pres">
      <dgm:prSet presAssocID="{D00BFBB1-A5D7-4AEC-B32B-7F58008128C9}" presName="bgRect" presStyleLbl="bgShp" presStyleIdx="0" presStyleCnt="3"/>
      <dgm:spPr/>
    </dgm:pt>
    <dgm:pt modelId="{A603272E-CB06-4C22-988B-21F761E750AF}" type="pres">
      <dgm:prSet presAssocID="{D00BFBB1-A5D7-4AEC-B32B-7F58008128C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irst Aid Kit"/>
        </a:ext>
      </dgm:extLst>
    </dgm:pt>
    <dgm:pt modelId="{D5492F87-C47F-4AF0-A447-DB2AD48E5340}" type="pres">
      <dgm:prSet presAssocID="{D00BFBB1-A5D7-4AEC-B32B-7F58008128C9}" presName="spaceRect" presStyleCnt="0"/>
      <dgm:spPr/>
    </dgm:pt>
    <dgm:pt modelId="{D6E4E319-EA70-4A14-990B-6762F538EDC3}" type="pres">
      <dgm:prSet presAssocID="{D00BFBB1-A5D7-4AEC-B32B-7F58008128C9}" presName="parTx" presStyleLbl="revTx" presStyleIdx="0" presStyleCnt="5">
        <dgm:presLayoutVars>
          <dgm:chMax val="0"/>
          <dgm:chPref val="0"/>
        </dgm:presLayoutVars>
      </dgm:prSet>
      <dgm:spPr/>
    </dgm:pt>
    <dgm:pt modelId="{A557D036-B7EF-4D84-92FD-4E9DC8013055}" type="pres">
      <dgm:prSet presAssocID="{D00BFBB1-A5D7-4AEC-B32B-7F58008128C9}" presName="desTx" presStyleLbl="revTx" presStyleIdx="1" presStyleCnt="5">
        <dgm:presLayoutVars/>
      </dgm:prSet>
      <dgm:spPr/>
    </dgm:pt>
    <dgm:pt modelId="{E475ADE9-7B38-48B4-91C3-9F0B8B6888FB}" type="pres">
      <dgm:prSet presAssocID="{C4C28153-4FD9-4F27-8C95-100D43CEAEF6}" presName="sibTrans" presStyleCnt="0"/>
      <dgm:spPr/>
    </dgm:pt>
    <dgm:pt modelId="{16EC1EDC-C5CA-49CA-834D-FF269D65155B}" type="pres">
      <dgm:prSet presAssocID="{53898F29-35D3-42BE-9942-841AC66153DF}" presName="compNode" presStyleCnt="0"/>
      <dgm:spPr/>
    </dgm:pt>
    <dgm:pt modelId="{2A14CA9B-8DDE-449D-95DE-09BAF0DEFE41}" type="pres">
      <dgm:prSet presAssocID="{53898F29-35D3-42BE-9942-841AC66153DF}" presName="bgRect" presStyleLbl="bgShp" presStyleIdx="1" presStyleCnt="3"/>
      <dgm:spPr/>
    </dgm:pt>
    <dgm:pt modelId="{E978D944-2E28-4706-8D01-B669C1AE6E39}" type="pres">
      <dgm:prSet presAssocID="{53898F29-35D3-42BE-9942-841AC66153D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 with solid fill"/>
        </a:ext>
      </dgm:extLst>
    </dgm:pt>
    <dgm:pt modelId="{78CC82D7-5EEE-4DD6-B5CE-905610BD68C6}" type="pres">
      <dgm:prSet presAssocID="{53898F29-35D3-42BE-9942-841AC66153DF}" presName="spaceRect" presStyleCnt="0"/>
      <dgm:spPr/>
    </dgm:pt>
    <dgm:pt modelId="{3ED2B497-1A25-48E8-AC9E-6D02068ADEB8}" type="pres">
      <dgm:prSet presAssocID="{53898F29-35D3-42BE-9942-841AC66153DF}" presName="parTx" presStyleLbl="revTx" presStyleIdx="2" presStyleCnt="5">
        <dgm:presLayoutVars>
          <dgm:chMax val="0"/>
          <dgm:chPref val="0"/>
        </dgm:presLayoutVars>
      </dgm:prSet>
      <dgm:spPr/>
    </dgm:pt>
    <dgm:pt modelId="{3953C339-BE45-4EB1-9E47-14A1CEC98317}" type="pres">
      <dgm:prSet presAssocID="{53898F29-35D3-42BE-9942-841AC66153DF}" presName="desTx" presStyleLbl="revTx" presStyleIdx="3" presStyleCnt="5">
        <dgm:presLayoutVars/>
      </dgm:prSet>
      <dgm:spPr/>
    </dgm:pt>
    <dgm:pt modelId="{0C84F269-BD7A-453C-9C21-F5898E5226BC}" type="pres">
      <dgm:prSet presAssocID="{F1CEF255-5756-4940-9B7E-8D36D504F4CC}" presName="sibTrans" presStyleCnt="0"/>
      <dgm:spPr/>
    </dgm:pt>
    <dgm:pt modelId="{4267C304-ECFC-4A1A-A522-84BD1A170C2C}" type="pres">
      <dgm:prSet presAssocID="{6A482B8C-2842-450A-AA26-089D48ECDABB}" presName="compNode" presStyleCnt="0"/>
      <dgm:spPr/>
    </dgm:pt>
    <dgm:pt modelId="{4D14C1FD-610D-4AE8-91FA-EE1DB85ED3A5}" type="pres">
      <dgm:prSet presAssocID="{6A482B8C-2842-450A-AA26-089D48ECDABB}" presName="bgRect" presStyleLbl="bgShp" presStyleIdx="2" presStyleCnt="3"/>
      <dgm:spPr/>
    </dgm:pt>
    <dgm:pt modelId="{C437E6AB-12A6-49A9-BE88-8B4B9B0358E0}" type="pres">
      <dgm:prSet presAssocID="{6A482B8C-2842-450A-AA26-089D48ECDAB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dical"/>
        </a:ext>
      </dgm:extLst>
    </dgm:pt>
    <dgm:pt modelId="{3C0A62AD-A286-4B9C-AD7C-19EEC8ADF16C}" type="pres">
      <dgm:prSet presAssocID="{6A482B8C-2842-450A-AA26-089D48ECDABB}" presName="spaceRect" presStyleCnt="0"/>
      <dgm:spPr/>
    </dgm:pt>
    <dgm:pt modelId="{8A7269F8-8C78-4363-BA2F-AF1363B0A50F}" type="pres">
      <dgm:prSet presAssocID="{6A482B8C-2842-450A-AA26-089D48ECDABB}" presName="parTx" presStyleLbl="revTx" presStyleIdx="4" presStyleCnt="5">
        <dgm:presLayoutVars>
          <dgm:chMax val="0"/>
          <dgm:chPref val="0"/>
        </dgm:presLayoutVars>
      </dgm:prSet>
      <dgm:spPr/>
    </dgm:pt>
  </dgm:ptLst>
  <dgm:cxnLst>
    <dgm:cxn modelId="{7734D930-E659-4A6C-AB75-2AE755D43B5A}" type="presOf" srcId="{53898F29-35D3-42BE-9942-841AC66153DF}" destId="{3ED2B497-1A25-48E8-AC9E-6D02068ADEB8}" srcOrd="0" destOrd="0" presId="urn:microsoft.com/office/officeart/2018/2/layout/IconVerticalSolidList"/>
    <dgm:cxn modelId="{869CC335-A710-4FD0-8D8A-6FB7C2A5698E}" srcId="{53898F29-35D3-42BE-9942-841AC66153DF}" destId="{C0F550AF-408D-4F49-8AB2-C74C11B233DB}" srcOrd="0" destOrd="0" parTransId="{CCBDAE16-6C95-48F4-B840-4DB7C588F207}" sibTransId="{90CEF0EE-5DE6-4B20-A0CD-3C3C0171BC23}"/>
    <dgm:cxn modelId="{1C92C95D-3BB6-42BB-B2F5-94372F7819D3}" type="presOf" srcId="{E37E5181-FAEA-4CB1-9C4C-D96F2C7920E1}" destId="{5AD18FD4-048E-4A20-A367-CCF6ABEF458C}" srcOrd="0" destOrd="0" presId="urn:microsoft.com/office/officeart/2018/2/layout/IconVerticalSolidList"/>
    <dgm:cxn modelId="{0A11A06C-3336-4B65-8DC2-A26B022FB56C}" type="presOf" srcId="{BD57CD68-2902-4184-B37E-7C0F47EEF6D0}" destId="{3953C339-BE45-4EB1-9E47-14A1CEC98317}" srcOrd="0" destOrd="1" presId="urn:microsoft.com/office/officeart/2018/2/layout/IconVerticalSolidList"/>
    <dgm:cxn modelId="{13D4016E-B3DF-4B3D-867E-AEF8B2DF5653}" type="presOf" srcId="{EB660972-FF1E-42DA-B04A-3D43D76997FD}" destId="{A557D036-B7EF-4D84-92FD-4E9DC8013055}" srcOrd="0" destOrd="0" presId="urn:microsoft.com/office/officeart/2018/2/layout/IconVerticalSolidList"/>
    <dgm:cxn modelId="{84879E4E-481C-4967-A2BD-44DE9F8ACA28}" srcId="{E37E5181-FAEA-4CB1-9C4C-D96F2C7920E1}" destId="{6A482B8C-2842-450A-AA26-089D48ECDABB}" srcOrd="2" destOrd="0" parTransId="{08214ECB-01A8-4536-9434-277072DC9FA7}" sibTransId="{0D8E52D1-D133-40FD-89FF-20B6C519AF81}"/>
    <dgm:cxn modelId="{7622EE52-A8D9-45C5-B2FE-F7EBFFF65310}" srcId="{53898F29-35D3-42BE-9942-841AC66153DF}" destId="{BD57CD68-2902-4184-B37E-7C0F47EEF6D0}" srcOrd="1" destOrd="0" parTransId="{F4FD3F46-F67A-4DC9-B85F-3DD6BF8BDDF5}" sibTransId="{88AE3BD6-ED1D-427D-BC2A-BD1361889800}"/>
    <dgm:cxn modelId="{879DEE53-9736-4BC3-9747-4AA7A2C2C2EA}" srcId="{53898F29-35D3-42BE-9942-841AC66153DF}" destId="{764FF0F2-A474-4DBC-AE07-F7B60E094F31}" srcOrd="2" destOrd="0" parTransId="{5C153873-0C7F-4831-BB6D-993366D02F0A}" sibTransId="{C21314D5-CD3F-431B-9649-64B82BD33813}"/>
    <dgm:cxn modelId="{CE675977-A360-4A01-BAD7-74DE07AEA7F8}" srcId="{D00BFBB1-A5D7-4AEC-B32B-7F58008128C9}" destId="{EB660972-FF1E-42DA-B04A-3D43D76997FD}" srcOrd="0" destOrd="0" parTransId="{46099D6A-259A-4AC5-97FB-78509D29434B}" sibTransId="{BE20E8FF-D7C1-4CAD-AAD1-2C7CECECBC3D}"/>
    <dgm:cxn modelId="{9BC78977-18CF-4ADF-8901-F8854E83D297}" srcId="{D00BFBB1-A5D7-4AEC-B32B-7F58008128C9}" destId="{FE69AE49-7AB5-4E20-8679-5A3C02819E00}" srcOrd="1" destOrd="0" parTransId="{03A7EAE0-69D6-448C-877B-A534B7641CD2}" sibTransId="{FD442421-DE43-4080-BD45-C30CBD4511DF}"/>
    <dgm:cxn modelId="{3A4A508B-E6E6-4E9C-8045-7F497BBA1DD3}" type="presOf" srcId="{C0F550AF-408D-4F49-8AB2-C74C11B233DB}" destId="{3953C339-BE45-4EB1-9E47-14A1CEC98317}" srcOrd="0" destOrd="0" presId="urn:microsoft.com/office/officeart/2018/2/layout/IconVerticalSolidList"/>
    <dgm:cxn modelId="{84BE91C2-6204-4D68-A086-1491944C9BB0}" type="presOf" srcId="{D00BFBB1-A5D7-4AEC-B32B-7F58008128C9}" destId="{D6E4E319-EA70-4A14-990B-6762F538EDC3}" srcOrd="0" destOrd="0" presId="urn:microsoft.com/office/officeart/2018/2/layout/IconVerticalSolidList"/>
    <dgm:cxn modelId="{20FC32D2-6D7B-40C1-B12F-F4B1D02DB70A}" type="presOf" srcId="{764FF0F2-A474-4DBC-AE07-F7B60E094F31}" destId="{3953C339-BE45-4EB1-9E47-14A1CEC98317}" srcOrd="0" destOrd="2" presId="urn:microsoft.com/office/officeart/2018/2/layout/IconVerticalSolidList"/>
    <dgm:cxn modelId="{D1F79FDC-3237-4C0F-AF92-2DC44F539887}" srcId="{E37E5181-FAEA-4CB1-9C4C-D96F2C7920E1}" destId="{D00BFBB1-A5D7-4AEC-B32B-7F58008128C9}" srcOrd="0" destOrd="0" parTransId="{7202C1B3-C3EB-4BEB-8CFE-0E1D46EEB15C}" sibTransId="{C4C28153-4FD9-4F27-8C95-100D43CEAEF6}"/>
    <dgm:cxn modelId="{5D9BA2DF-26FE-4986-BF27-3C925F93E3BC}" type="presOf" srcId="{FE69AE49-7AB5-4E20-8679-5A3C02819E00}" destId="{A557D036-B7EF-4D84-92FD-4E9DC8013055}" srcOrd="0" destOrd="1" presId="urn:microsoft.com/office/officeart/2018/2/layout/IconVerticalSolidList"/>
    <dgm:cxn modelId="{B31CC3E2-F3EC-4E58-8F0B-7BFB13D66FF5}" srcId="{E37E5181-FAEA-4CB1-9C4C-D96F2C7920E1}" destId="{53898F29-35D3-42BE-9942-841AC66153DF}" srcOrd="1" destOrd="0" parTransId="{6CCC9205-612E-45A1-B0EE-6C651A7DF31D}" sibTransId="{F1CEF255-5756-4940-9B7E-8D36D504F4CC}"/>
    <dgm:cxn modelId="{7E3A82E9-8129-44F3-B117-7740605502D7}" type="presOf" srcId="{6A482B8C-2842-450A-AA26-089D48ECDABB}" destId="{8A7269F8-8C78-4363-BA2F-AF1363B0A50F}" srcOrd="0" destOrd="0" presId="urn:microsoft.com/office/officeart/2018/2/layout/IconVerticalSolidList"/>
    <dgm:cxn modelId="{B8722673-9399-4B4F-A912-F0CF1F6990D1}" type="presParOf" srcId="{5AD18FD4-048E-4A20-A367-CCF6ABEF458C}" destId="{0FC3D5CA-2E09-4E1C-BB4F-85B56ADE782F}" srcOrd="0" destOrd="0" presId="urn:microsoft.com/office/officeart/2018/2/layout/IconVerticalSolidList"/>
    <dgm:cxn modelId="{54349A42-5DFE-45B7-B647-FC9EAD99E307}" type="presParOf" srcId="{0FC3D5CA-2E09-4E1C-BB4F-85B56ADE782F}" destId="{4ACA35A8-1F16-48C1-BDF5-E27C77D399FC}" srcOrd="0" destOrd="0" presId="urn:microsoft.com/office/officeart/2018/2/layout/IconVerticalSolidList"/>
    <dgm:cxn modelId="{10F1D7A2-67F0-4B3E-BAF8-EBD8E23D6D7B}" type="presParOf" srcId="{0FC3D5CA-2E09-4E1C-BB4F-85B56ADE782F}" destId="{A603272E-CB06-4C22-988B-21F761E750AF}" srcOrd="1" destOrd="0" presId="urn:microsoft.com/office/officeart/2018/2/layout/IconVerticalSolidList"/>
    <dgm:cxn modelId="{B6664517-4C89-47A2-90AE-03CAB584DF2F}" type="presParOf" srcId="{0FC3D5CA-2E09-4E1C-BB4F-85B56ADE782F}" destId="{D5492F87-C47F-4AF0-A447-DB2AD48E5340}" srcOrd="2" destOrd="0" presId="urn:microsoft.com/office/officeart/2018/2/layout/IconVerticalSolidList"/>
    <dgm:cxn modelId="{A51300A3-1AFC-4394-AB41-80056D204F3E}" type="presParOf" srcId="{0FC3D5CA-2E09-4E1C-BB4F-85B56ADE782F}" destId="{D6E4E319-EA70-4A14-990B-6762F538EDC3}" srcOrd="3" destOrd="0" presId="urn:microsoft.com/office/officeart/2018/2/layout/IconVerticalSolidList"/>
    <dgm:cxn modelId="{C3E310A7-DF56-4750-93B5-BB22879F335C}" type="presParOf" srcId="{0FC3D5CA-2E09-4E1C-BB4F-85B56ADE782F}" destId="{A557D036-B7EF-4D84-92FD-4E9DC8013055}" srcOrd="4" destOrd="0" presId="urn:microsoft.com/office/officeart/2018/2/layout/IconVerticalSolidList"/>
    <dgm:cxn modelId="{905F05F1-A1C3-420D-B435-2E0E3BC53A65}" type="presParOf" srcId="{5AD18FD4-048E-4A20-A367-CCF6ABEF458C}" destId="{E475ADE9-7B38-48B4-91C3-9F0B8B6888FB}" srcOrd="1" destOrd="0" presId="urn:microsoft.com/office/officeart/2018/2/layout/IconVerticalSolidList"/>
    <dgm:cxn modelId="{17A76D6E-8640-4071-AC09-34E147524B97}" type="presParOf" srcId="{5AD18FD4-048E-4A20-A367-CCF6ABEF458C}" destId="{16EC1EDC-C5CA-49CA-834D-FF269D65155B}" srcOrd="2" destOrd="0" presId="urn:microsoft.com/office/officeart/2018/2/layout/IconVerticalSolidList"/>
    <dgm:cxn modelId="{81BBFFE0-9280-4036-B2D0-467E4F8DA461}" type="presParOf" srcId="{16EC1EDC-C5CA-49CA-834D-FF269D65155B}" destId="{2A14CA9B-8DDE-449D-95DE-09BAF0DEFE41}" srcOrd="0" destOrd="0" presId="urn:microsoft.com/office/officeart/2018/2/layout/IconVerticalSolidList"/>
    <dgm:cxn modelId="{A7F31868-ED09-4683-AEAD-D1CB6FBF0B64}" type="presParOf" srcId="{16EC1EDC-C5CA-49CA-834D-FF269D65155B}" destId="{E978D944-2E28-4706-8D01-B669C1AE6E39}" srcOrd="1" destOrd="0" presId="urn:microsoft.com/office/officeart/2018/2/layout/IconVerticalSolidList"/>
    <dgm:cxn modelId="{F72AB145-C1E5-450C-9B83-AE974098CAC4}" type="presParOf" srcId="{16EC1EDC-C5CA-49CA-834D-FF269D65155B}" destId="{78CC82D7-5EEE-4DD6-B5CE-905610BD68C6}" srcOrd="2" destOrd="0" presId="urn:microsoft.com/office/officeart/2018/2/layout/IconVerticalSolidList"/>
    <dgm:cxn modelId="{F1FDAD9F-AC69-429C-BC9D-BCDC131742A4}" type="presParOf" srcId="{16EC1EDC-C5CA-49CA-834D-FF269D65155B}" destId="{3ED2B497-1A25-48E8-AC9E-6D02068ADEB8}" srcOrd="3" destOrd="0" presId="urn:microsoft.com/office/officeart/2018/2/layout/IconVerticalSolidList"/>
    <dgm:cxn modelId="{30D2FCF9-EDE0-4A84-8CC7-BB0B289C0908}" type="presParOf" srcId="{16EC1EDC-C5CA-49CA-834D-FF269D65155B}" destId="{3953C339-BE45-4EB1-9E47-14A1CEC98317}" srcOrd="4" destOrd="0" presId="urn:microsoft.com/office/officeart/2018/2/layout/IconVerticalSolidList"/>
    <dgm:cxn modelId="{A453314C-2838-4574-A199-7A32D56EC53F}" type="presParOf" srcId="{5AD18FD4-048E-4A20-A367-CCF6ABEF458C}" destId="{0C84F269-BD7A-453C-9C21-F5898E5226BC}" srcOrd="3" destOrd="0" presId="urn:microsoft.com/office/officeart/2018/2/layout/IconVerticalSolidList"/>
    <dgm:cxn modelId="{DCF28339-9517-49B8-B6E2-E8552D292EB3}" type="presParOf" srcId="{5AD18FD4-048E-4A20-A367-CCF6ABEF458C}" destId="{4267C304-ECFC-4A1A-A522-84BD1A170C2C}" srcOrd="4" destOrd="0" presId="urn:microsoft.com/office/officeart/2018/2/layout/IconVerticalSolidList"/>
    <dgm:cxn modelId="{113C9566-EEC0-4072-9394-A7D3974F8BBC}" type="presParOf" srcId="{4267C304-ECFC-4A1A-A522-84BD1A170C2C}" destId="{4D14C1FD-610D-4AE8-91FA-EE1DB85ED3A5}" srcOrd="0" destOrd="0" presId="urn:microsoft.com/office/officeart/2018/2/layout/IconVerticalSolidList"/>
    <dgm:cxn modelId="{BC8A3A2F-931F-4888-8BAA-082447A77C0D}" type="presParOf" srcId="{4267C304-ECFC-4A1A-A522-84BD1A170C2C}" destId="{C437E6AB-12A6-49A9-BE88-8B4B9B0358E0}" srcOrd="1" destOrd="0" presId="urn:microsoft.com/office/officeart/2018/2/layout/IconVerticalSolidList"/>
    <dgm:cxn modelId="{026CBCCD-7704-493B-925C-0A626D0B647E}" type="presParOf" srcId="{4267C304-ECFC-4A1A-A522-84BD1A170C2C}" destId="{3C0A62AD-A286-4B9C-AD7C-19EEC8ADF16C}" srcOrd="2" destOrd="0" presId="urn:microsoft.com/office/officeart/2018/2/layout/IconVerticalSolidList"/>
    <dgm:cxn modelId="{C94884A5-CB69-4789-B68A-DCD619562BDE}" type="presParOf" srcId="{4267C304-ECFC-4A1A-A522-84BD1A170C2C}" destId="{8A7269F8-8C78-4363-BA2F-AF1363B0A50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EACCF7-76C9-4071-AAC6-9B0164CCC115}">
      <dsp:nvSpPr>
        <dsp:cNvPr id="0" name=""/>
        <dsp:cNvSpPr/>
      </dsp:nvSpPr>
      <dsp:spPr>
        <a:xfrm>
          <a:off x="-3944338" y="-605591"/>
          <a:ext cx="4700666" cy="4700666"/>
        </a:xfrm>
        <a:prstGeom prst="blockArc">
          <a:avLst>
            <a:gd name="adj1" fmla="val 18900000"/>
            <a:gd name="adj2" fmla="val 2700000"/>
            <a:gd name="adj3" fmla="val 460"/>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1C063C-5EBD-4F62-BC63-5D523A58CFDB}">
      <dsp:nvSpPr>
        <dsp:cNvPr id="0" name=""/>
        <dsp:cNvSpPr/>
      </dsp:nvSpPr>
      <dsp:spPr>
        <a:xfrm>
          <a:off x="396353" y="268271"/>
          <a:ext cx="5599987" cy="536822"/>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103"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7413DC"/>
              </a:solidFill>
              <a:effectLst/>
              <a:latin typeface="Nunito Sans Black" panose="00000A00000000000000" pitchFamily="2" charset="0"/>
            </a:rPr>
            <a:t>Why we need to improve how we learn</a:t>
          </a:r>
          <a:endParaRPr lang="en-GB" sz="2000" b="1" kern="1200" dirty="0">
            <a:solidFill>
              <a:srgbClr val="7413DC"/>
            </a:solidFill>
            <a:latin typeface="Nunito Sans Black" panose="00000A00000000000000" pitchFamily="2" charset="0"/>
          </a:endParaRPr>
        </a:p>
      </dsp:txBody>
      <dsp:txXfrm>
        <a:off x="396353" y="268271"/>
        <a:ext cx="5599987" cy="536822"/>
      </dsp:txXfrm>
    </dsp:sp>
    <dsp:sp modelId="{2C1D5CD5-3558-4D8A-AC7A-149BE7DB5B3F}">
      <dsp:nvSpPr>
        <dsp:cNvPr id="0" name=""/>
        <dsp:cNvSpPr/>
      </dsp:nvSpPr>
      <dsp:spPr>
        <a:xfrm>
          <a:off x="60839" y="201168"/>
          <a:ext cx="671027" cy="671027"/>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7B52ED-61F1-4371-A27A-2A4B5025453E}">
      <dsp:nvSpPr>
        <dsp:cNvPr id="0" name=""/>
        <dsp:cNvSpPr/>
      </dsp:nvSpPr>
      <dsp:spPr>
        <a:xfrm>
          <a:off x="704126" y="1073644"/>
          <a:ext cx="5292214" cy="536822"/>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103"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7413DC"/>
              </a:solidFill>
              <a:latin typeface="Nunito Sans Black" panose="00000A00000000000000" pitchFamily="2" charset="0"/>
            </a:rPr>
            <a:t>What learning will look like </a:t>
          </a:r>
          <a:endParaRPr lang="en-GB" sz="2000" b="1" kern="1200" dirty="0">
            <a:solidFill>
              <a:srgbClr val="7413DC"/>
            </a:solidFill>
            <a:latin typeface="Nunito Sans Black" panose="00000A00000000000000" pitchFamily="2" charset="0"/>
          </a:endParaRPr>
        </a:p>
      </dsp:txBody>
      <dsp:txXfrm>
        <a:off x="704126" y="1073644"/>
        <a:ext cx="5292214" cy="536822"/>
      </dsp:txXfrm>
    </dsp:sp>
    <dsp:sp modelId="{2ED20E57-30C5-478B-A87E-B2344ADEBFBA}">
      <dsp:nvSpPr>
        <dsp:cNvPr id="0" name=""/>
        <dsp:cNvSpPr/>
      </dsp:nvSpPr>
      <dsp:spPr>
        <a:xfrm>
          <a:off x="368612" y="1006541"/>
          <a:ext cx="671027" cy="671027"/>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803E32-B874-433F-81B4-FAF443D89593}">
      <dsp:nvSpPr>
        <dsp:cNvPr id="0" name=""/>
        <dsp:cNvSpPr/>
      </dsp:nvSpPr>
      <dsp:spPr>
        <a:xfrm>
          <a:off x="704126" y="1879017"/>
          <a:ext cx="5292214" cy="536822"/>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103" tIns="50800" rIns="50800" bIns="50800" numCol="1" spcCol="1270" anchor="ctr" anchorCtr="0">
          <a:noAutofit/>
        </a:bodyPr>
        <a:lstStyle/>
        <a:p>
          <a:pPr marL="0" lvl="0" indent="0" algn="l" defTabSz="889000">
            <a:lnSpc>
              <a:spcPct val="90000"/>
            </a:lnSpc>
            <a:spcBef>
              <a:spcPct val="0"/>
            </a:spcBef>
            <a:spcAft>
              <a:spcPct val="35000"/>
            </a:spcAft>
            <a:buNone/>
          </a:pPr>
          <a:r>
            <a:rPr lang="en-GB" sz="2000" b="1" kern="1200" dirty="0">
              <a:solidFill>
                <a:srgbClr val="7413DC"/>
              </a:solidFill>
              <a:latin typeface="Nunito Sans Black" panose="00000A00000000000000" pitchFamily="2" charset="0"/>
            </a:rPr>
            <a:t>How we will transition from </a:t>
          </a:r>
          <a:br>
            <a:rPr lang="en-GB" sz="2000" b="1" kern="1200" dirty="0">
              <a:solidFill>
                <a:srgbClr val="7413DC"/>
              </a:solidFill>
              <a:latin typeface="Nunito Sans Black" panose="00000A00000000000000" pitchFamily="2" charset="0"/>
            </a:rPr>
          </a:br>
          <a:r>
            <a:rPr lang="en-GB" sz="2000" b="1" kern="1200" dirty="0">
              <a:solidFill>
                <a:srgbClr val="7413DC"/>
              </a:solidFill>
              <a:latin typeface="Nunito Sans Black" panose="00000A00000000000000" pitchFamily="2" charset="0"/>
            </a:rPr>
            <a:t>training to learning</a:t>
          </a:r>
        </a:p>
      </dsp:txBody>
      <dsp:txXfrm>
        <a:off x="704126" y="1879017"/>
        <a:ext cx="5292214" cy="536822"/>
      </dsp:txXfrm>
    </dsp:sp>
    <dsp:sp modelId="{2383D855-5C0D-44E4-9F92-0FD14940AB83}">
      <dsp:nvSpPr>
        <dsp:cNvPr id="0" name=""/>
        <dsp:cNvSpPr/>
      </dsp:nvSpPr>
      <dsp:spPr>
        <a:xfrm>
          <a:off x="368612" y="1811914"/>
          <a:ext cx="671027" cy="671027"/>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F2A6B1-2F9C-41E2-B284-BC3E5E204EBF}">
      <dsp:nvSpPr>
        <dsp:cNvPr id="0" name=""/>
        <dsp:cNvSpPr/>
      </dsp:nvSpPr>
      <dsp:spPr>
        <a:xfrm>
          <a:off x="396353" y="2684390"/>
          <a:ext cx="5599987" cy="536822"/>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6103"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rgbClr val="7413DC"/>
              </a:solidFill>
              <a:latin typeface="Nunito Sans Black" panose="00000A00000000000000" pitchFamily="2" charset="0"/>
            </a:rPr>
            <a:t>Putting it all together and </a:t>
          </a:r>
          <a:br>
            <a:rPr lang="en-US" sz="2000" b="1" kern="1200" dirty="0">
              <a:solidFill>
                <a:srgbClr val="7413DC"/>
              </a:solidFill>
              <a:latin typeface="Nunito Sans Black" panose="00000A00000000000000" pitchFamily="2" charset="0"/>
            </a:rPr>
          </a:br>
          <a:r>
            <a:rPr lang="en-US" sz="2000" b="1" kern="1200" dirty="0">
              <a:solidFill>
                <a:srgbClr val="7413DC"/>
              </a:solidFill>
              <a:latin typeface="Nunito Sans Black" panose="00000A00000000000000" pitchFamily="2" charset="0"/>
            </a:rPr>
            <a:t>making it happen…</a:t>
          </a:r>
          <a:endParaRPr lang="en-GB" sz="2000" b="1" kern="1200" dirty="0">
            <a:solidFill>
              <a:srgbClr val="7413DC"/>
            </a:solidFill>
            <a:latin typeface="Nunito Sans Black" panose="00000A00000000000000" pitchFamily="2" charset="0"/>
          </a:endParaRPr>
        </a:p>
      </dsp:txBody>
      <dsp:txXfrm>
        <a:off x="396353" y="2684390"/>
        <a:ext cx="5599987" cy="536822"/>
      </dsp:txXfrm>
    </dsp:sp>
    <dsp:sp modelId="{30C909DE-B872-4F41-989A-752BB81EC2C0}">
      <dsp:nvSpPr>
        <dsp:cNvPr id="0" name=""/>
        <dsp:cNvSpPr/>
      </dsp:nvSpPr>
      <dsp:spPr>
        <a:xfrm>
          <a:off x="60839" y="2617287"/>
          <a:ext cx="671027" cy="671027"/>
        </a:xfrm>
        <a:prstGeom prst="ellipse">
          <a:avLst/>
        </a:prstGeom>
        <a:solidFill>
          <a:schemeClr val="lt1">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BA5DC9-8BC0-4B4C-B213-691BDBB125F5}">
      <dsp:nvSpPr>
        <dsp:cNvPr id="0" name=""/>
        <dsp:cNvSpPr/>
      </dsp:nvSpPr>
      <dsp:spPr>
        <a:xfrm>
          <a:off x="0" y="57329"/>
          <a:ext cx="5158424" cy="26839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dirty="0"/>
            <a:t>Volunteering Development Teams will ensure that all volunteers continue to have the opportunity to complete a Wood Badge</a:t>
          </a:r>
          <a:endParaRPr lang="en-US" sz="3100" kern="1200" dirty="0"/>
        </a:p>
      </dsp:txBody>
      <dsp:txXfrm>
        <a:off x="131021" y="188350"/>
        <a:ext cx="4896382" cy="2421937"/>
      </dsp:txXfrm>
    </dsp:sp>
    <dsp:sp modelId="{9FB773E7-48AB-4C16-A7D8-37BF66DA4B53}">
      <dsp:nvSpPr>
        <dsp:cNvPr id="0" name=""/>
        <dsp:cNvSpPr/>
      </dsp:nvSpPr>
      <dsp:spPr>
        <a:xfrm>
          <a:off x="0" y="2830589"/>
          <a:ext cx="5158424" cy="2683979"/>
        </a:xfrm>
        <a:prstGeom prst="roundRect">
          <a:avLst/>
        </a:prstGeom>
        <a:solidFill>
          <a:schemeClr val="accent5">
            <a:hueOff val="1106248"/>
            <a:satOff val="12561"/>
            <a:lumOff val="1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dirty="0"/>
            <a:t>While new learning is developed the Wood Badge will continue to be delivered using current modules and skills courses </a:t>
          </a:r>
          <a:endParaRPr lang="en-US" sz="3100" kern="1200" dirty="0"/>
        </a:p>
      </dsp:txBody>
      <dsp:txXfrm>
        <a:off x="131021" y="2961610"/>
        <a:ext cx="4896382" cy="24219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CA35A8-1F16-48C1-BDF5-E27C77D399FC}">
      <dsp:nvSpPr>
        <dsp:cNvPr id="0" name=""/>
        <dsp:cNvSpPr/>
      </dsp:nvSpPr>
      <dsp:spPr>
        <a:xfrm>
          <a:off x="0" y="2728"/>
          <a:ext cx="5733179" cy="12757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03272E-CB06-4C22-988B-21F761E750AF}">
      <dsp:nvSpPr>
        <dsp:cNvPr id="0" name=""/>
        <dsp:cNvSpPr/>
      </dsp:nvSpPr>
      <dsp:spPr>
        <a:xfrm>
          <a:off x="385903" y="289763"/>
          <a:ext cx="701642" cy="7016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E4E319-EA70-4A14-990B-6762F538EDC3}">
      <dsp:nvSpPr>
        <dsp:cNvPr id="0" name=""/>
        <dsp:cNvSpPr/>
      </dsp:nvSpPr>
      <dsp:spPr>
        <a:xfrm>
          <a:off x="1473449" y="2728"/>
          <a:ext cx="2579930" cy="1275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13" tIns="135013" rIns="135013" bIns="135013" numCol="1" spcCol="1270" anchor="ctr" anchorCtr="0">
          <a:noAutofit/>
        </a:bodyPr>
        <a:lstStyle/>
        <a:p>
          <a:pPr marL="0" lvl="0" indent="0" algn="l" defTabSz="933450">
            <a:lnSpc>
              <a:spcPct val="100000"/>
            </a:lnSpc>
            <a:spcBef>
              <a:spcPct val="0"/>
            </a:spcBef>
            <a:spcAft>
              <a:spcPct val="35000"/>
            </a:spcAft>
            <a:buNone/>
          </a:pPr>
          <a:r>
            <a:rPr lang="en-US" sz="2100" kern="1200"/>
            <a:t>First Aid is required for roles which: </a:t>
          </a:r>
        </a:p>
      </dsp:txBody>
      <dsp:txXfrm>
        <a:off x="1473449" y="2728"/>
        <a:ext cx="2579930" cy="1275713"/>
      </dsp:txXfrm>
    </dsp:sp>
    <dsp:sp modelId="{A557D036-B7EF-4D84-92FD-4E9DC8013055}">
      <dsp:nvSpPr>
        <dsp:cNvPr id="0" name=""/>
        <dsp:cNvSpPr/>
      </dsp:nvSpPr>
      <dsp:spPr>
        <a:xfrm>
          <a:off x="4053380" y="2728"/>
          <a:ext cx="1678358" cy="1275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13" tIns="135013" rIns="135013" bIns="135013" numCol="1" spcCol="1270" anchor="ctr" anchorCtr="0">
          <a:noAutofit/>
        </a:bodyPr>
        <a:lstStyle/>
        <a:p>
          <a:pPr marL="0" lvl="0" indent="0" algn="l" defTabSz="488950">
            <a:lnSpc>
              <a:spcPct val="100000"/>
            </a:lnSpc>
            <a:spcBef>
              <a:spcPct val="0"/>
            </a:spcBef>
            <a:spcAft>
              <a:spcPct val="35000"/>
            </a:spcAft>
            <a:buNone/>
          </a:pPr>
          <a:r>
            <a:rPr lang="en-US" sz="1100" kern="1200" dirty="0"/>
            <a:t>Work directly with young people on a regular basis; or</a:t>
          </a:r>
        </a:p>
        <a:p>
          <a:pPr marL="0" lvl="0" indent="0" algn="l" defTabSz="488950">
            <a:lnSpc>
              <a:spcPct val="100000"/>
            </a:lnSpc>
            <a:spcBef>
              <a:spcPct val="0"/>
            </a:spcBef>
            <a:spcAft>
              <a:spcPct val="35000"/>
            </a:spcAft>
            <a:buNone/>
          </a:pPr>
          <a:r>
            <a:rPr lang="en-US" sz="1100" kern="1200" dirty="0"/>
            <a:t>Might reasonably be required to step in and work directly with young people</a:t>
          </a:r>
        </a:p>
      </dsp:txBody>
      <dsp:txXfrm>
        <a:off x="4053380" y="2728"/>
        <a:ext cx="1678358" cy="1275713"/>
      </dsp:txXfrm>
    </dsp:sp>
    <dsp:sp modelId="{2A14CA9B-8DDE-449D-95DE-09BAF0DEFE41}">
      <dsp:nvSpPr>
        <dsp:cNvPr id="0" name=""/>
        <dsp:cNvSpPr/>
      </dsp:nvSpPr>
      <dsp:spPr>
        <a:xfrm>
          <a:off x="0" y="1597370"/>
          <a:ext cx="5733179" cy="12757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78D944-2E28-4706-8D01-B669C1AE6E39}">
      <dsp:nvSpPr>
        <dsp:cNvPr id="0" name=""/>
        <dsp:cNvSpPr/>
      </dsp:nvSpPr>
      <dsp:spPr>
        <a:xfrm>
          <a:off x="385903" y="1884406"/>
          <a:ext cx="701642" cy="7016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D2B497-1A25-48E8-AC9E-6D02068ADEB8}">
      <dsp:nvSpPr>
        <dsp:cNvPr id="0" name=""/>
        <dsp:cNvSpPr/>
      </dsp:nvSpPr>
      <dsp:spPr>
        <a:xfrm>
          <a:off x="1473449" y="1597370"/>
          <a:ext cx="2579930" cy="1275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13" tIns="135013" rIns="135013" bIns="135013" numCol="1" spcCol="1270" anchor="ctr" anchorCtr="0">
          <a:noAutofit/>
        </a:bodyPr>
        <a:lstStyle/>
        <a:p>
          <a:pPr marL="0" lvl="0" indent="0" algn="l" defTabSz="933450">
            <a:lnSpc>
              <a:spcPct val="100000"/>
            </a:lnSpc>
            <a:spcBef>
              <a:spcPct val="0"/>
            </a:spcBef>
            <a:spcAft>
              <a:spcPct val="35000"/>
            </a:spcAft>
            <a:buNone/>
          </a:pPr>
          <a:r>
            <a:rPr lang="en-US" sz="2100" kern="1200"/>
            <a:t>This includes the following roles:	</a:t>
          </a:r>
        </a:p>
      </dsp:txBody>
      <dsp:txXfrm>
        <a:off x="1473449" y="1597370"/>
        <a:ext cx="2579930" cy="1275713"/>
      </dsp:txXfrm>
    </dsp:sp>
    <dsp:sp modelId="{3953C339-BE45-4EB1-9E47-14A1CEC98317}">
      <dsp:nvSpPr>
        <dsp:cNvPr id="0" name=""/>
        <dsp:cNvSpPr/>
      </dsp:nvSpPr>
      <dsp:spPr>
        <a:xfrm>
          <a:off x="4053380" y="1597370"/>
          <a:ext cx="1678358" cy="1275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13" tIns="135013" rIns="135013" bIns="135013" numCol="1" spcCol="1270" anchor="ctr" anchorCtr="0">
          <a:noAutofit/>
        </a:bodyPr>
        <a:lstStyle/>
        <a:p>
          <a:pPr marL="0" lvl="0" indent="0" algn="l" defTabSz="488950">
            <a:lnSpc>
              <a:spcPct val="100000"/>
            </a:lnSpc>
            <a:spcBef>
              <a:spcPct val="0"/>
            </a:spcBef>
            <a:spcAft>
              <a:spcPct val="35000"/>
            </a:spcAft>
            <a:buNone/>
          </a:pPr>
          <a:r>
            <a:rPr lang="en-US" sz="1100" kern="1200" dirty="0"/>
            <a:t>All Section Team Leaders &amp; Members</a:t>
          </a:r>
          <a:br>
            <a:rPr lang="en-US" sz="1100" kern="1200" dirty="0"/>
          </a:br>
          <a:r>
            <a:rPr lang="en-US" sz="1100" kern="1200" dirty="0"/>
            <a:t>(Squirrels, Beavers,</a:t>
          </a:r>
          <a:br>
            <a:rPr lang="en-US" sz="1100" kern="1200" dirty="0"/>
          </a:br>
          <a:r>
            <a:rPr lang="en-US" sz="1100" kern="1200" dirty="0"/>
            <a:t>Cubs, Scouts, Explorers)</a:t>
          </a:r>
        </a:p>
        <a:p>
          <a:pPr marL="0" lvl="0" indent="0" algn="l" defTabSz="488950">
            <a:lnSpc>
              <a:spcPct val="100000"/>
            </a:lnSpc>
            <a:spcBef>
              <a:spcPct val="0"/>
            </a:spcBef>
            <a:spcAft>
              <a:spcPct val="35000"/>
            </a:spcAft>
            <a:buNone/>
          </a:pPr>
          <a:r>
            <a:rPr lang="en-US" sz="1100" kern="1200" dirty="0"/>
            <a:t>Group Lead Volunteers</a:t>
          </a:r>
        </a:p>
        <a:p>
          <a:pPr marL="0" lvl="0" indent="0" algn="l" defTabSz="488950">
            <a:lnSpc>
              <a:spcPct val="100000"/>
            </a:lnSpc>
            <a:spcBef>
              <a:spcPct val="0"/>
            </a:spcBef>
            <a:spcAft>
              <a:spcPct val="35000"/>
            </a:spcAft>
            <a:buNone/>
          </a:pPr>
          <a:r>
            <a:rPr lang="en-US" sz="1100" kern="1200" dirty="0"/>
            <a:t>14-24 Team Leaders</a:t>
          </a:r>
        </a:p>
      </dsp:txBody>
      <dsp:txXfrm>
        <a:off x="4053380" y="1597370"/>
        <a:ext cx="1678358" cy="1275713"/>
      </dsp:txXfrm>
    </dsp:sp>
    <dsp:sp modelId="{4D14C1FD-610D-4AE8-91FA-EE1DB85ED3A5}">
      <dsp:nvSpPr>
        <dsp:cNvPr id="0" name=""/>
        <dsp:cNvSpPr/>
      </dsp:nvSpPr>
      <dsp:spPr>
        <a:xfrm>
          <a:off x="0" y="3192012"/>
          <a:ext cx="5733179" cy="127571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37E6AB-12A6-49A9-BE88-8B4B9B0358E0}">
      <dsp:nvSpPr>
        <dsp:cNvPr id="0" name=""/>
        <dsp:cNvSpPr/>
      </dsp:nvSpPr>
      <dsp:spPr>
        <a:xfrm>
          <a:off x="385903" y="3479048"/>
          <a:ext cx="701642" cy="7016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7269F8-8C78-4363-BA2F-AF1363B0A50F}">
      <dsp:nvSpPr>
        <dsp:cNvPr id="0" name=""/>
        <dsp:cNvSpPr/>
      </dsp:nvSpPr>
      <dsp:spPr>
        <a:xfrm>
          <a:off x="1473449" y="3192012"/>
          <a:ext cx="4258289" cy="12757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13" tIns="135013" rIns="135013" bIns="135013" numCol="1" spcCol="1270" anchor="ctr" anchorCtr="0">
          <a:noAutofit/>
        </a:bodyPr>
        <a:lstStyle/>
        <a:p>
          <a:pPr marL="0" lvl="0" indent="0" algn="l" defTabSz="933450">
            <a:lnSpc>
              <a:spcPct val="100000"/>
            </a:lnSpc>
            <a:spcBef>
              <a:spcPct val="0"/>
            </a:spcBef>
            <a:spcAft>
              <a:spcPct val="35000"/>
            </a:spcAft>
            <a:buNone/>
          </a:pPr>
          <a:r>
            <a:rPr lang="en-US" sz="2100" kern="1200"/>
            <a:t>This also means several leadership roles will no longer be required to have first aid</a:t>
          </a:r>
        </a:p>
      </dsp:txBody>
      <dsp:txXfrm>
        <a:off x="1473449" y="3192012"/>
        <a:ext cx="4258289" cy="127571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1CA556-E5CC-B399-51D0-C971DFADFDE2}"/>
              </a:ext>
            </a:extLst>
          </p:cNvPr>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68D384B-14F7-56FD-1990-0BD315EB48B6}"/>
              </a:ext>
            </a:extLst>
          </p:cNvPr>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5844CB95-5452-40BE-8A70-952A29938F20}" type="datetimeFigureOut">
              <a:rPr lang="en-GB" smtClean="0"/>
              <a:t>17/10/2023</a:t>
            </a:fld>
            <a:endParaRPr lang="en-GB"/>
          </a:p>
        </p:txBody>
      </p:sp>
      <p:sp>
        <p:nvSpPr>
          <p:cNvPr id="4" name="Footer Placeholder 3">
            <a:extLst>
              <a:ext uri="{FF2B5EF4-FFF2-40B4-BE49-F238E27FC236}">
                <a16:creationId xmlns:a16="http://schemas.microsoft.com/office/drawing/2014/main" id="{D7DDB666-BAE2-0A64-0CBC-B2BB526E13FE}"/>
              </a:ext>
            </a:extLst>
          </p:cNvPr>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AC0CCFB-5113-1CA8-2A01-DBA0C0552DE2}"/>
              </a:ext>
            </a:extLst>
          </p:cNvPr>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C93DDDE4-B9A7-4A51-9732-E4432094CDFA}" type="slidenum">
              <a:rPr lang="en-GB" smtClean="0"/>
              <a:t>‹#›</a:t>
            </a:fld>
            <a:endParaRPr lang="en-GB"/>
          </a:p>
        </p:txBody>
      </p:sp>
    </p:spTree>
    <p:extLst>
      <p:ext uri="{BB962C8B-B14F-4D97-AF65-F5344CB8AC3E}">
        <p14:creationId xmlns:p14="http://schemas.microsoft.com/office/powerpoint/2010/main" val="418107081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427" cy="513508"/>
          </a:xfrm>
          <a:prstGeom prst="rect">
            <a:avLst/>
          </a:prstGeom>
        </p:spPr>
        <p:txBody>
          <a:bodyPr vert="horz" lIns="99065" tIns="49532" rIns="99065" bIns="49532" rtlCol="0"/>
          <a:lstStyle>
            <a:lvl1pPr algn="l">
              <a:defRPr sz="1300"/>
            </a:lvl1pPr>
          </a:lstStyle>
          <a:p>
            <a:endParaRPr lang="en-GB"/>
          </a:p>
        </p:txBody>
      </p:sp>
      <p:sp>
        <p:nvSpPr>
          <p:cNvPr id="3" name="Date Placeholder 2"/>
          <p:cNvSpPr>
            <a:spLocks noGrp="1"/>
          </p:cNvSpPr>
          <p:nvPr>
            <p:ph type="dt" idx="1"/>
          </p:nvPr>
        </p:nvSpPr>
        <p:spPr>
          <a:xfrm>
            <a:off x="4023993" y="0"/>
            <a:ext cx="3078427" cy="513508"/>
          </a:xfrm>
          <a:prstGeom prst="rect">
            <a:avLst/>
          </a:prstGeom>
        </p:spPr>
        <p:txBody>
          <a:bodyPr vert="horz" lIns="99065" tIns="49532" rIns="99065" bIns="49532" rtlCol="0"/>
          <a:lstStyle>
            <a:lvl1pPr algn="r">
              <a:defRPr sz="1300"/>
            </a:lvl1pPr>
          </a:lstStyle>
          <a:p>
            <a:fld id="{5ED1D355-139F-4AAB-94E6-8024B4BE4361}" type="datetimeFigureOut">
              <a:rPr lang="en-GB" smtClean="0"/>
              <a:t>17/10/2023</a:t>
            </a:fld>
            <a:endParaRPr lang="en-GB"/>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65" tIns="49532" rIns="99065" bIns="49532" rtlCol="0" anchor="ctr"/>
          <a:lstStyle/>
          <a:p>
            <a:endParaRPr lang="en-GB"/>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65" tIns="49532" rIns="99065" bIns="4953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721108"/>
            <a:ext cx="3078427" cy="513507"/>
          </a:xfrm>
          <a:prstGeom prst="rect">
            <a:avLst/>
          </a:prstGeom>
        </p:spPr>
        <p:txBody>
          <a:bodyPr vert="horz" lIns="99065" tIns="49532" rIns="99065" bIns="49532" rtlCol="0" anchor="b"/>
          <a:lstStyle>
            <a:lvl1pPr algn="l">
              <a:defRPr sz="1300"/>
            </a:lvl1pPr>
          </a:lstStyle>
          <a:p>
            <a:endParaRPr lang="en-GB"/>
          </a:p>
        </p:txBody>
      </p:sp>
      <p:sp>
        <p:nvSpPr>
          <p:cNvPr id="7" name="Slide Number Placeholder 6"/>
          <p:cNvSpPr>
            <a:spLocks noGrp="1"/>
          </p:cNvSpPr>
          <p:nvPr>
            <p:ph type="sldNum" sz="quarter" idx="5"/>
          </p:nvPr>
        </p:nvSpPr>
        <p:spPr>
          <a:xfrm>
            <a:off x="4023993" y="9721108"/>
            <a:ext cx="3078427" cy="513507"/>
          </a:xfrm>
          <a:prstGeom prst="rect">
            <a:avLst/>
          </a:prstGeom>
        </p:spPr>
        <p:txBody>
          <a:bodyPr vert="horz" lIns="99065" tIns="49532" rIns="99065" bIns="49532" rtlCol="0" anchor="b"/>
          <a:lstStyle>
            <a:lvl1pPr algn="r">
              <a:defRPr sz="1300"/>
            </a:lvl1pPr>
          </a:lstStyle>
          <a:p>
            <a:fld id="{9CC390A4-D6A0-4346-9AC0-D517535CB4EE}" type="slidenum">
              <a:rPr lang="en-GB" smtClean="0"/>
              <a:t>‹#›</a:t>
            </a:fld>
            <a:endParaRPr lang="en-GB"/>
          </a:p>
        </p:txBody>
      </p:sp>
    </p:spTree>
    <p:extLst>
      <p:ext uri="{BB962C8B-B14F-4D97-AF65-F5344CB8AC3E}">
        <p14:creationId xmlns:p14="http://schemas.microsoft.com/office/powerpoint/2010/main" val="401697855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a:t>
            </a:fld>
            <a:endParaRPr lang="en-GB"/>
          </a:p>
        </p:txBody>
      </p:sp>
    </p:spTree>
    <p:extLst>
      <p:ext uri="{BB962C8B-B14F-4D97-AF65-F5344CB8AC3E}">
        <p14:creationId xmlns:p14="http://schemas.microsoft.com/office/powerpoint/2010/main" val="15396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3: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13: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453" name="Google Shape;453;p13: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Nunito Sans"/>
              <a:buNone/>
            </a:pPr>
            <a:fld id="{00000000-1234-1234-1234-123412341234}" type="slidenum">
              <a:rPr lang="en-GB" sz="1200" b="0" i="0" u="none" strike="noStrike" cap="none">
                <a:solidFill>
                  <a:srgbClr val="000000"/>
                </a:solidFill>
                <a:latin typeface="Nunito Sans"/>
                <a:ea typeface="Nunito Sans"/>
                <a:cs typeface="Nunito Sans"/>
                <a:sym typeface="Nunito Sans"/>
              </a:rPr>
              <a:t>49</a:t>
            </a:fld>
            <a:endParaRPr sz="1200" b="0" i="0" u="none" strike="noStrike" cap="none">
              <a:solidFill>
                <a:srgbClr val="000000"/>
              </a:solidFill>
              <a:latin typeface="Nunito Sans"/>
              <a:ea typeface="Nunito Sans"/>
              <a:cs typeface="Nunito Sans"/>
              <a:sym typeface="Nunito Sans"/>
            </a:endParaRPr>
          </a:p>
        </p:txBody>
      </p:sp>
    </p:spTree>
    <p:extLst>
      <p:ext uri="{BB962C8B-B14F-4D97-AF65-F5344CB8AC3E}">
        <p14:creationId xmlns:p14="http://schemas.microsoft.com/office/powerpoint/2010/main" val="2550782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962299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4255519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016035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756216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62</a:t>
            </a:fld>
            <a:endParaRPr lang="en-GB"/>
          </a:p>
        </p:txBody>
      </p:sp>
    </p:spTree>
    <p:extLst>
      <p:ext uri="{BB962C8B-B14F-4D97-AF65-F5344CB8AC3E}">
        <p14:creationId xmlns:p14="http://schemas.microsoft.com/office/powerpoint/2010/main" val="258766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568167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745036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8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68</a:t>
            </a:fld>
            <a:endParaRPr kumimoji="0" lang="en-GB" sz="8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267780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2556414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598688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0:notes"/>
          <p:cNvSpPr txBox="1">
            <a:spLocks noGrp="1"/>
          </p:cNvSpPr>
          <p:nvPr>
            <p:ph type="body" idx="1"/>
          </p:nvPr>
        </p:nvSpPr>
        <p:spPr>
          <a:xfrm>
            <a:off x="1625600" y="4400550"/>
            <a:ext cx="130048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10: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1343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0:notes"/>
          <p:cNvSpPr txBox="1">
            <a:spLocks noGrp="1"/>
          </p:cNvSpPr>
          <p:nvPr>
            <p:ph type="body" idx="1"/>
          </p:nvPr>
        </p:nvSpPr>
        <p:spPr>
          <a:xfrm>
            <a:off x="1625600" y="4400550"/>
            <a:ext cx="130048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10: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1: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11: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420" name="Google Shape;420;p11: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Nunito Sans"/>
              <a:buNone/>
            </a:pPr>
            <a:fld id="{00000000-1234-1234-1234-123412341234}" type="slidenum">
              <a:rPr lang="en-GB" sz="1200" b="0" i="0" u="none" strike="noStrike" cap="none">
                <a:solidFill>
                  <a:srgbClr val="000000"/>
                </a:solidFill>
                <a:latin typeface="Nunito Sans"/>
                <a:ea typeface="Nunito Sans"/>
                <a:cs typeface="Nunito Sans"/>
                <a:sym typeface="Nunito Sans"/>
              </a:rPr>
              <a:t>98</a:t>
            </a:fld>
            <a:endParaRPr sz="1200" b="0" i="0" u="none" strike="noStrike" cap="none">
              <a:solidFill>
                <a:srgbClr val="000000"/>
              </a:solidFill>
              <a:latin typeface="Nunito Sans"/>
              <a:ea typeface="Nunito Sans"/>
              <a:cs typeface="Nunito Sans"/>
              <a:sym typeface="Nunito Sans"/>
            </a:endParaRPr>
          </a:p>
        </p:txBody>
      </p:sp>
    </p:spTree>
    <p:extLst>
      <p:ext uri="{BB962C8B-B14F-4D97-AF65-F5344CB8AC3E}">
        <p14:creationId xmlns:p14="http://schemas.microsoft.com/office/powerpoint/2010/main" val="4230454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11: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11: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420" name="Google Shape;420;p11: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Nunito Sans"/>
              <a:buNone/>
            </a:pPr>
            <a:fld id="{00000000-1234-1234-1234-123412341234}" type="slidenum">
              <a:rPr lang="en-GB" sz="1200" b="0" i="0" u="none" strike="noStrike" cap="none">
                <a:solidFill>
                  <a:srgbClr val="000000"/>
                </a:solidFill>
                <a:latin typeface="Nunito Sans"/>
                <a:ea typeface="Nunito Sans"/>
                <a:cs typeface="Nunito Sans"/>
                <a:sym typeface="Nunito Sans"/>
              </a:rPr>
              <a:t>99</a:t>
            </a:fld>
            <a:endParaRPr sz="1200" b="0" i="0" u="none" strike="noStrike" cap="none">
              <a:solidFill>
                <a:srgbClr val="000000"/>
              </a:solidFill>
              <a:latin typeface="Nunito Sans"/>
              <a:ea typeface="Nunito Sans"/>
              <a:cs typeface="Nunito Sans"/>
              <a:sym typeface="Nunito Sans"/>
            </a:endParaRPr>
          </a:p>
        </p:txBody>
      </p:sp>
    </p:spTree>
    <p:extLst>
      <p:ext uri="{BB962C8B-B14F-4D97-AF65-F5344CB8AC3E}">
        <p14:creationId xmlns:p14="http://schemas.microsoft.com/office/powerpoint/2010/main" val="1938816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1423990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81CCE8-8669-844C-8A1E-83EDDE9464AC}" type="slidenum">
              <a:rPr lang="en-GB" smtClean="0"/>
              <a:pPr/>
              <a:t>26</a:t>
            </a:fld>
            <a:endParaRPr lang="en-GB"/>
          </a:p>
        </p:txBody>
      </p:sp>
    </p:spTree>
    <p:extLst>
      <p:ext uri="{BB962C8B-B14F-4D97-AF65-F5344CB8AC3E}">
        <p14:creationId xmlns:p14="http://schemas.microsoft.com/office/powerpoint/2010/main" val="3532717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3: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13: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453" name="Google Shape;453;p13: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Nunito Sans"/>
              <a:buNone/>
            </a:pPr>
            <a:fld id="{00000000-1234-1234-1234-123412341234}" type="slidenum">
              <a:rPr lang="en-GB" sz="1200" b="0" i="0" u="none" strike="noStrike" cap="none">
                <a:solidFill>
                  <a:srgbClr val="000000"/>
                </a:solidFill>
                <a:latin typeface="Nunito Sans"/>
                <a:ea typeface="Nunito Sans"/>
                <a:cs typeface="Nunito Sans"/>
                <a:sym typeface="Nunito Sans"/>
              </a:rPr>
              <a:t>29</a:t>
            </a:fld>
            <a:endParaRPr sz="1200" b="0" i="0" u="none" strike="noStrike" cap="none">
              <a:solidFill>
                <a:srgbClr val="000000"/>
              </a:solidFill>
              <a:latin typeface="Nunito Sans"/>
              <a:ea typeface="Nunito Sans"/>
              <a:cs typeface="Nunito Sans"/>
              <a:sym typeface="Nunito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223628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31</a:t>
            </a:fld>
            <a:endParaRPr lang="en-GB"/>
          </a:p>
        </p:txBody>
      </p:sp>
    </p:spTree>
    <p:extLst>
      <p:ext uri="{BB962C8B-B14F-4D97-AF65-F5344CB8AC3E}">
        <p14:creationId xmlns:p14="http://schemas.microsoft.com/office/powerpoint/2010/main" val="119926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3:notes"/>
          <p:cNvSpPr>
            <a:spLocks noGrp="1" noRot="1" noChangeAspect="1"/>
          </p:cNvSpPr>
          <p:nvPr>
            <p:ph type="sldImg" idx="2"/>
          </p:nvPr>
        </p:nvSpPr>
        <p:spPr>
          <a:xfrm>
            <a:off x="5384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13:notes"/>
          <p:cNvSpPr txBox="1">
            <a:spLocks noGrp="1"/>
          </p:cNvSpPr>
          <p:nvPr>
            <p:ph type="body" idx="1"/>
          </p:nvPr>
        </p:nvSpPr>
        <p:spPr>
          <a:xfrm>
            <a:off x="1625600" y="4400550"/>
            <a:ext cx="130048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453" name="Google Shape;453;p13:notes"/>
          <p:cNvSpPr txBox="1">
            <a:spLocks noGrp="1"/>
          </p:cNvSpPr>
          <p:nvPr>
            <p:ph type="sldNum" idx="12"/>
          </p:nvPr>
        </p:nvSpPr>
        <p:spPr>
          <a:xfrm>
            <a:off x="9207500" y="8685213"/>
            <a:ext cx="7045325"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Nunito Sans"/>
              <a:buNone/>
            </a:pPr>
            <a:fld id="{00000000-1234-1234-1234-123412341234}" type="slidenum">
              <a:rPr lang="en-GB" sz="1200" b="0" i="0" u="none" strike="noStrike" cap="none">
                <a:solidFill>
                  <a:srgbClr val="000000"/>
                </a:solidFill>
                <a:latin typeface="Nunito Sans"/>
                <a:ea typeface="Nunito Sans"/>
                <a:cs typeface="Nunito Sans"/>
                <a:sym typeface="Nunito Sans"/>
              </a:rPr>
              <a:t>32</a:t>
            </a:fld>
            <a:endParaRPr sz="1200" b="0" i="0" u="none" strike="noStrike" cap="none">
              <a:solidFill>
                <a:srgbClr val="000000"/>
              </a:solidFill>
              <a:latin typeface="Nunito Sans"/>
              <a:ea typeface="Nunito Sans"/>
              <a:cs typeface="Nunito Sans"/>
              <a:sym typeface="Nunito Sans"/>
            </a:endParaRPr>
          </a:p>
        </p:txBody>
      </p:sp>
    </p:spTree>
    <p:extLst>
      <p:ext uri="{BB962C8B-B14F-4D97-AF65-F5344CB8AC3E}">
        <p14:creationId xmlns:p14="http://schemas.microsoft.com/office/powerpoint/2010/main" val="293147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C81CCE8-8669-844C-8A1E-83EDDE9464AC}" type="slidenum">
              <a:rPr lang="en-GB" smtClean="0"/>
              <a:pPr/>
              <a:t>42</a:t>
            </a:fld>
            <a:endParaRPr lang="en-GB"/>
          </a:p>
        </p:txBody>
      </p:sp>
    </p:spTree>
    <p:extLst>
      <p:ext uri="{BB962C8B-B14F-4D97-AF65-F5344CB8AC3E}">
        <p14:creationId xmlns:p14="http://schemas.microsoft.com/office/powerpoint/2010/main" val="3268380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C81CCE8-8669-844C-8A1E-83EDDE9464AC}" type="slidenum">
              <a:rPr kumimoji="0" lang="en-GB" sz="1200" b="0" i="0" u="none" strike="noStrike" kern="1200" cap="none" spc="0" normalizeH="0" baseline="0" noProof="0" smtClean="0">
                <a:ln>
                  <a:noFill/>
                </a:ln>
                <a:solidFill>
                  <a:prstClr val="black"/>
                </a:solidFill>
                <a:effectLst/>
                <a:uLnTx/>
                <a:uFillTx/>
                <a:latin typeface="Nunito Sans" panose="00000500000000000000" pitchFamily="2"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Nunito Sans" panose="00000500000000000000" pitchFamily="2" charset="0"/>
              <a:ea typeface="+mn-ea"/>
              <a:cs typeface="+mn-cs"/>
            </a:endParaRPr>
          </a:p>
        </p:txBody>
      </p:sp>
    </p:spTree>
    <p:extLst>
      <p:ext uri="{BB962C8B-B14F-4D97-AF65-F5344CB8AC3E}">
        <p14:creationId xmlns:p14="http://schemas.microsoft.com/office/powerpoint/2010/main" val="330900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105E5E-0019-462B-BE71-AD626EA689A5}" type="datetime1">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0D2239-22F3-4220-B53B-46EDA2AE5721}" type="slidenum">
              <a:rPr lang="en-GB" smtClean="0"/>
              <a:t>‹#›</a:t>
            </a:fld>
            <a:endParaRPr lang="en-GB"/>
          </a:p>
        </p:txBody>
      </p:sp>
    </p:spTree>
    <p:extLst>
      <p:ext uri="{BB962C8B-B14F-4D97-AF65-F5344CB8AC3E}">
        <p14:creationId xmlns:p14="http://schemas.microsoft.com/office/powerpoint/2010/main" val="211172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843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5498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 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270000" indent="-269875">
              <a:lnSpc>
                <a:spcPts val="2700"/>
              </a:lnSpc>
              <a:buFont typeface="Arial" panose="020B0604020202020204" pitchFamily="34" charset="0"/>
              <a:buChar char="•"/>
              <a:tabLst/>
              <a:defRPr sz="2550"/>
            </a:lvl1pPr>
            <a:lvl2pPr marL="270000" indent="-269875">
              <a:lnSpc>
                <a:spcPts val="2700"/>
              </a:lnSpc>
              <a:buFont typeface="Arial" panose="020B0604020202020204" pitchFamily="34" charset="0"/>
              <a:buChar char="•"/>
              <a:tabLst/>
              <a:defRPr sz="2550"/>
            </a:lvl2pPr>
            <a:lvl3pPr marL="270000" indent="-269875">
              <a:lnSpc>
                <a:spcPts val="2700"/>
              </a:lnSpc>
              <a:buFont typeface="Arial" panose="020B0604020202020204" pitchFamily="34" charset="0"/>
              <a:buChar char="•"/>
              <a:tabLst/>
              <a:defRPr sz="2550"/>
            </a:lvl3pPr>
            <a:lvl4pPr marL="270000" indent="-269875">
              <a:lnSpc>
                <a:spcPts val="2700"/>
              </a:lnSpc>
              <a:buFont typeface="Arial" panose="020B0604020202020204" pitchFamily="34" charset="0"/>
              <a:buChar char="•"/>
              <a:tabLst/>
              <a:defRPr sz="2550"/>
            </a:lvl4pPr>
            <a:lvl5pPr marL="270000" indent="-269875">
              <a:lnSpc>
                <a:spcPts val="2700"/>
              </a:lnSpc>
              <a:buFont typeface="Arial" panose="020B0604020202020204" pitchFamily="34" charset="0"/>
              <a:buChar char="•"/>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2973346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Presentation by purple">
    <p:bg>
      <p:bgPr>
        <a:solidFill>
          <a:schemeClr val="tx2"/>
        </a:solidFill>
        <a:effectLst/>
      </p:bgPr>
    </p:bg>
    <p:spTree>
      <p:nvGrpSpPr>
        <p:cNvPr id="1" name=""/>
        <p:cNvGrpSpPr/>
        <p:nvPr/>
      </p:nvGrpSpPr>
      <p:grpSpPr>
        <a:xfrm>
          <a:off x="0" y="0"/>
          <a:ext cx="0" cy="0"/>
          <a:chOff x="0" y="0"/>
          <a:chExt cx="0" cy="0"/>
        </a:xfrm>
      </p:grpSpPr>
      <p:sp>
        <p:nvSpPr>
          <p:cNvPr id="26" name="Text Placeholder 2">
            <a:extLst>
              <a:ext uri="{FF2B5EF4-FFF2-40B4-BE49-F238E27FC236}">
                <a16:creationId xmlns:a16="http://schemas.microsoft.com/office/drawing/2014/main" id="{2058389D-8FFE-594B-9577-7643880F3793}"/>
              </a:ext>
            </a:extLst>
          </p:cNvPr>
          <p:cNvSpPr>
            <a:spLocks noGrp="1"/>
          </p:cNvSpPr>
          <p:nvPr>
            <p:ph type="body" sz="quarter" idx="10" hasCustomPrompt="1"/>
          </p:nvPr>
        </p:nvSpPr>
        <p:spPr>
          <a:xfrm>
            <a:off x="317998" y="359569"/>
            <a:ext cx="4806452" cy="2191004"/>
          </a:xfrm>
        </p:spPr>
        <p:txBody>
          <a:bodyPr>
            <a:noAutofit/>
          </a:bodyPr>
          <a:lstStyle>
            <a:lvl1pPr marL="0" indent="0" algn="l" defTabSz="685800" rtl="0" eaLnBrk="1" latinLnBrk="0" hangingPunct="1">
              <a:lnSpc>
                <a:spcPts val="4950"/>
              </a:lnSpc>
              <a:buNone/>
              <a:defRPr lang="en-US" sz="5250" b="0" i="0" kern="1200" spc="-146" baseline="0" dirty="0" smtClean="0">
                <a:solidFill>
                  <a:schemeClr val="bg1"/>
                </a:solidFill>
                <a:latin typeface="Nunito Sans Black" charset="0"/>
                <a:ea typeface="Nunito Sans Black" charset="0"/>
                <a:cs typeface="Nunito Sans Black" charset="0"/>
              </a:defRPr>
            </a:lvl1pPr>
            <a:lvl2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2pPr>
            <a:lvl3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3pPr>
            <a:lvl4pPr marL="0" algn="l" defTabSz="685800" rtl="0" eaLnBrk="1" latinLnBrk="0" hangingPunct="1">
              <a:lnSpc>
                <a:spcPts val="4950"/>
              </a:lnSpc>
              <a:defRPr lang="en-US" sz="5250" b="0" i="0" kern="1200" spc="-146" baseline="0" dirty="0" smtClean="0">
                <a:solidFill>
                  <a:schemeClr val="tx2"/>
                </a:solidFill>
                <a:latin typeface="Nunito Sans Black" charset="0"/>
                <a:ea typeface="Nunito Sans Black" charset="0"/>
                <a:cs typeface="Nunito Sans Black" charset="0"/>
              </a:defRPr>
            </a:lvl4pPr>
            <a:lvl5pPr marL="0" algn="l" defTabSz="685800" rtl="0" eaLnBrk="1" latinLnBrk="0" hangingPunct="1">
              <a:lnSpc>
                <a:spcPts val="4950"/>
              </a:lnSpc>
              <a:defRPr lang="en-GB" sz="5250" b="0" i="0" kern="1200" spc="-146" baseline="0" dirty="0">
                <a:solidFill>
                  <a:schemeClr val="tx2"/>
                </a:solidFill>
                <a:latin typeface="Nunito Sans Black" charset="0"/>
                <a:ea typeface="Nunito Sans Black" charset="0"/>
                <a:cs typeface="Nunito Sans Black" charset="0"/>
              </a:defRPr>
            </a:lvl5pPr>
          </a:lstStyle>
          <a:p>
            <a:pPr lvl="0"/>
            <a:r>
              <a:rPr lang="en-US"/>
              <a:t>Do more.</a:t>
            </a:r>
            <a:br>
              <a:rPr lang="en-US"/>
            </a:br>
            <a:r>
              <a:rPr lang="en-US"/>
              <a:t>Share more.</a:t>
            </a:r>
            <a:br>
              <a:rPr lang="en-US"/>
            </a:br>
            <a:r>
              <a:rPr lang="en-US"/>
              <a:t>Be more.</a:t>
            </a: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5" y="5454243"/>
            <a:ext cx="3695982" cy="1042284"/>
          </a:xfrm>
          <a:prstGeom prst="rect">
            <a:avLst/>
          </a:prstGeom>
        </p:spPr>
      </p:pic>
    </p:spTree>
    <p:extLst>
      <p:ext uri="{BB962C8B-B14F-4D97-AF65-F5344CB8AC3E}">
        <p14:creationId xmlns:p14="http://schemas.microsoft.com/office/powerpoint/2010/main" val="709716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436797" y="721860"/>
            <a:ext cx="11318404" cy="609398"/>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387798"/>
          </a:xfrm>
          <a:prstGeom prst="rect">
            <a:avLst/>
          </a:prstGeom>
        </p:spPr>
        <p:txBody>
          <a:bodyPr wrap="square" lIns="0" tIns="0" rIns="0" bIns="0">
            <a:spAutoFit/>
          </a:bodyPr>
          <a:lstStyle>
            <a:lvl1pPr>
              <a:defRPr/>
            </a:lvl1pPr>
          </a:lstStyle>
          <a:p>
            <a:endParaRPr/>
          </a:p>
        </p:txBody>
      </p:sp>
    </p:spTree>
    <p:extLst>
      <p:ext uri="{BB962C8B-B14F-4D97-AF65-F5344CB8AC3E}">
        <p14:creationId xmlns:p14="http://schemas.microsoft.com/office/powerpoint/2010/main" val="2231281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Light Image left 3">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E5E26ECD-11FC-8644-AECC-2BF6CAFD4C03}"/>
              </a:ext>
            </a:extLst>
          </p:cNvPr>
          <p:cNvSpPr>
            <a:spLocks noGrp="1"/>
          </p:cNvSpPr>
          <p:nvPr>
            <p:ph type="pic" sz="quarter" idx="12" hasCustomPrompt="1"/>
          </p:nvPr>
        </p:nvSpPr>
        <p:spPr>
          <a:xfrm>
            <a:off x="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9" name="Text Placeholder 8">
            <a:extLst>
              <a:ext uri="{FF2B5EF4-FFF2-40B4-BE49-F238E27FC236}">
                <a16:creationId xmlns:a16="http://schemas.microsoft.com/office/drawing/2014/main" id="{F2137783-675F-904F-87FC-0AE0AE96C6C2}"/>
              </a:ext>
            </a:extLst>
          </p:cNvPr>
          <p:cNvSpPr>
            <a:spLocks noGrp="1"/>
          </p:cNvSpPr>
          <p:nvPr>
            <p:ph type="body" sz="quarter" idx="10"/>
          </p:nvPr>
        </p:nvSpPr>
        <p:spPr>
          <a:xfrm>
            <a:off x="7292441" y="1620000"/>
            <a:ext cx="3767138" cy="4503385"/>
          </a:xfrm>
        </p:spPr>
        <p:txBody>
          <a:bodyPr/>
          <a:lstStyle>
            <a:lvl1pPr marL="10800" indent="0">
              <a:buFont typeface="Arial" panose="020B0604020202020204" pitchFamily="34" charset="0"/>
              <a:buNone/>
              <a:tabLst/>
              <a:defRPr/>
            </a:lvl1pPr>
            <a:lvl2pPr marL="10800" indent="0">
              <a:buFont typeface="Arial" panose="020B0604020202020204" pitchFamily="34" charset="0"/>
              <a:buNone/>
              <a:tabLst/>
              <a:defRPr/>
            </a:lvl2pPr>
            <a:lvl3pPr marL="10800" indent="0">
              <a:buFont typeface="Arial" panose="020B0604020202020204" pitchFamily="34" charset="0"/>
              <a:buNone/>
              <a:tabLst/>
              <a:defRPr/>
            </a:lvl3pPr>
            <a:lvl4pPr marL="10800" indent="0">
              <a:buFont typeface="Arial" panose="020B0604020202020204" pitchFamily="34" charset="0"/>
              <a:buNone/>
              <a:tabLst/>
              <a:defRPr/>
            </a:lvl4pPr>
            <a:lvl5pPr marL="10800" indent="0">
              <a:buFont typeface="Arial" panose="020B0604020202020204" pitchFamily="34" charset="0"/>
              <a:buNone/>
              <a:tabLst/>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1221589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Light Image right 2">
    <p:bg>
      <p:bgPr>
        <a:solidFill>
          <a:schemeClr val="bg1"/>
        </a:solidFill>
        <a:effectLst/>
      </p:bgPr>
    </p:bg>
    <p:spTree>
      <p:nvGrpSpPr>
        <p:cNvPr id="1" name=""/>
        <p:cNvGrpSpPr/>
        <p:nvPr/>
      </p:nvGrpSpPr>
      <p:grpSpPr>
        <a:xfrm>
          <a:off x="0" y="0"/>
          <a:ext cx="0" cy="0"/>
          <a:chOff x="0" y="0"/>
          <a:chExt cx="0" cy="0"/>
        </a:xfrm>
      </p:grpSpPr>
      <p:sp>
        <p:nvSpPr>
          <p:cNvPr id="26" name="Picture Placeholder 3">
            <a:extLst>
              <a:ext uri="{FF2B5EF4-FFF2-40B4-BE49-F238E27FC236}">
                <a16:creationId xmlns:a16="http://schemas.microsoft.com/office/drawing/2014/main" id="{6C6731A7-22FD-3F4B-8004-0761A1B6D52C}"/>
              </a:ext>
            </a:extLst>
          </p:cNvPr>
          <p:cNvSpPr>
            <a:spLocks noGrp="1"/>
          </p:cNvSpPr>
          <p:nvPr>
            <p:ph type="pic" sz="quarter" idx="11" hasCustomPrompt="1"/>
          </p:nvPr>
        </p:nvSpPr>
        <p:spPr>
          <a:xfrm>
            <a:off x="6096000" y="0"/>
            <a:ext cx="6096000" cy="6858000"/>
          </a:xfrm>
        </p:spPr>
        <p:txBody>
          <a:bodyPr anchor="ctr"/>
          <a:lstStyle>
            <a:lvl1pPr marL="10800" indent="0" algn="ctr">
              <a:buNone/>
              <a:defRPr>
                <a:solidFill>
                  <a:schemeClr val="tx1"/>
                </a:solidFill>
              </a:defRPr>
            </a:lvl1pPr>
          </a:lstStyle>
          <a:p>
            <a:r>
              <a:rPr lang="en-GB"/>
              <a:t>Click to insert image</a:t>
            </a:r>
          </a:p>
          <a:p>
            <a:r>
              <a:rPr lang="en-GB"/>
              <a:t>The optimum image size is 640 x 720 pixels at 96 dpi</a:t>
            </a:r>
          </a:p>
        </p:txBody>
      </p:sp>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13" name="Text Placeholder 23"/>
          <p:cNvSpPr>
            <a:spLocks noGrp="1"/>
          </p:cNvSpPr>
          <p:nvPr>
            <p:ph type="body" sz="quarter" idx="10"/>
          </p:nvPr>
        </p:nvSpPr>
        <p:spPr>
          <a:xfrm>
            <a:off x="1158000" y="1620000"/>
            <a:ext cx="3780000" cy="4502943"/>
          </a:xfrm>
          <a:prstGeom prst="rect">
            <a:avLst/>
          </a:prstGeom>
        </p:spPr>
        <p:txBody>
          <a:bodyPr>
            <a:noAutofit/>
          </a:bodyPr>
          <a:lstStyle>
            <a:lvl1pPr marL="10800" marR="3810" indent="0" algn="l" defTabSz="685800" rtl="0" eaLnBrk="1" latinLnBrk="0" hangingPunct="1">
              <a:lnSpc>
                <a:spcPts val="1950"/>
              </a:lnSpc>
              <a:spcBef>
                <a:spcPts val="315"/>
              </a:spcBef>
              <a:buFont typeface="Arial" panose="020B0604020202020204" pitchFamily="34" charset="0"/>
              <a:buNone/>
              <a:tabLst/>
              <a:defRPr lang="en-US" sz="1800" b="0" i="0" kern="1200" spc="-19" dirty="0" smtClean="0">
                <a:solidFill>
                  <a:schemeClr val="tx1"/>
                </a:solidFill>
                <a:latin typeface="Nunito Sans" charset="0"/>
                <a:ea typeface="Nunito Sans" charset="0"/>
                <a:cs typeface="Nunito Sans" charset="0"/>
              </a:defRPr>
            </a:lvl1pPr>
            <a:lvl2pPr marL="9525" marR="3810" algn="l" defTabSz="685800" rtl="0" eaLnBrk="1" latinLnBrk="0" hangingPunct="1">
              <a:lnSpc>
                <a:spcPts val="2055"/>
              </a:lnSpc>
              <a:spcBef>
                <a:spcPts val="1706"/>
              </a:spcBef>
              <a:defRPr lang="en-US" sz="1800" b="1" i="0" kern="1200" dirty="0" smtClean="0">
                <a:solidFill>
                  <a:schemeClr val="tx2"/>
                </a:solidFill>
                <a:latin typeface="Nunito Sans Black" charset="0"/>
                <a:ea typeface="Nunito Sans Black" charset="0"/>
                <a:cs typeface="Nunito Sans Black" charset="0"/>
              </a:defRPr>
            </a:lvl2pPr>
            <a:lvl3pPr marL="9525" marR="3810" algn="l" defTabSz="685800" rtl="0" eaLnBrk="1" latinLnBrk="0" hangingPunct="1">
              <a:lnSpc>
                <a:spcPts val="2055"/>
              </a:lnSpc>
              <a:spcBef>
                <a:spcPts val="315"/>
              </a:spcBef>
              <a:defRPr lang="en-US" sz="1800" b="1" i="0" kern="1200" spc="-45" dirty="0" smtClean="0">
                <a:solidFill>
                  <a:schemeClr val="tx2"/>
                </a:solidFill>
                <a:latin typeface="Nunito Sans" charset="0"/>
                <a:ea typeface="Nunito Sans" charset="0"/>
                <a:cs typeface="Nunito Sans" charset="0"/>
              </a:defRPr>
            </a:lvl3pPr>
            <a:lvl4pPr marL="9525" marR="3810" algn="l" defTabSz="685800" rtl="0" eaLnBrk="1" latinLnBrk="0" hangingPunct="1">
              <a:lnSpc>
                <a:spcPts val="1950"/>
              </a:lnSpc>
              <a:spcBef>
                <a:spcPts val="315"/>
              </a:spcBef>
              <a:defRPr lang="en-US" sz="1800" b="0" i="0" kern="1200" spc="-19" dirty="0" smtClean="0">
                <a:solidFill>
                  <a:schemeClr val="tx1"/>
                </a:solidFill>
                <a:latin typeface="Nunito Sans" charset="0"/>
                <a:ea typeface="Nunito Sans" charset="0"/>
                <a:cs typeface="Nunito Sans" charset="0"/>
              </a:defRPr>
            </a:lvl4pPr>
            <a:lvl5pPr marL="9525" marR="3810" algn="l" defTabSz="685800" rtl="0" eaLnBrk="1" latinLnBrk="0" hangingPunct="1">
              <a:lnSpc>
                <a:spcPts val="1950"/>
              </a:lnSpc>
              <a:spcBef>
                <a:spcPts val="315"/>
              </a:spcBef>
              <a:defRPr lang="en-US" sz="1800" b="0" i="0" kern="1200" spc="-19" dirty="0">
                <a:solidFill>
                  <a:schemeClr val="tx1"/>
                </a:solidFill>
                <a:latin typeface="Nunito Sans" charset="0"/>
                <a:ea typeface="Nunito Sans" charset="0"/>
                <a:cs typeface="Nunito Sans" charset="0"/>
              </a:defRPr>
            </a:lvl5pPr>
          </a:lstStyle>
          <a:p>
            <a:pPr lvl="0"/>
            <a:r>
              <a:rPr lang="en-US"/>
              <a:t>Click to edit Master text styles</a:t>
            </a:r>
          </a:p>
        </p:txBody>
      </p:sp>
      <p:grpSp>
        <p:nvGrpSpPr>
          <p:cNvPr id="14" name="Group 13"/>
          <p:cNvGrpSpPr/>
          <p:nvPr userDrawn="1"/>
        </p:nvGrpSpPr>
        <p:grpSpPr>
          <a:xfrm>
            <a:off x="10077450" y="359569"/>
            <a:ext cx="1752622" cy="493120"/>
            <a:chOff x="228240" y="2152440"/>
            <a:chExt cx="10101600" cy="2842200"/>
          </a:xfrm>
          <a:solidFill>
            <a:schemeClr val="bg1"/>
          </a:solidFill>
        </p:grpSpPr>
        <p:sp>
          <p:nvSpPr>
            <p:cNvPr id="15"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16"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17"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18"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19"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0"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1"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2"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3"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24"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25"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pic>
        <p:nvPicPr>
          <p:cNvPr id="27" name="Picture 26">
            <a:extLst>
              <a:ext uri="{FF2B5EF4-FFF2-40B4-BE49-F238E27FC236}">
                <a16:creationId xmlns:a16="http://schemas.microsoft.com/office/drawing/2014/main" id="{41C61C70-6A4D-439C-8A89-8538802DC9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4203684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and text content 3Col" userDrawn="1">
  <p:cSld name="•Title and text content 3Col">
    <p:bg>
      <p:bgPr>
        <a:solidFill>
          <a:schemeClr val="lt1"/>
        </a:solidFill>
        <a:effectLst/>
      </p:bgPr>
    </p:bg>
    <p:spTree>
      <p:nvGrpSpPr>
        <p:cNvPr id="1" name="Shape 39"/>
        <p:cNvGrpSpPr/>
        <p:nvPr/>
      </p:nvGrpSpPr>
      <p:grpSpPr>
        <a:xfrm>
          <a:off x="0" y="0"/>
          <a:ext cx="0" cy="0"/>
          <a:chOff x="0" y="0"/>
          <a:chExt cx="0" cy="0"/>
        </a:xfrm>
      </p:grpSpPr>
      <p:sp>
        <p:nvSpPr>
          <p:cNvPr id="43" name="Google Shape;43;p33"/>
          <p:cNvSpPr txBox="1">
            <a:spLocks noGrp="1"/>
          </p:cNvSpPr>
          <p:nvPr>
            <p:ph type="body" idx="2"/>
          </p:nvPr>
        </p:nvSpPr>
        <p:spPr>
          <a:xfrm>
            <a:off x="2293949" y="1801909"/>
            <a:ext cx="7595382" cy="4147007"/>
          </a:xfrm>
          <a:prstGeom prst="rect">
            <a:avLst/>
          </a:prstGeom>
          <a:noFill/>
          <a:ln>
            <a:noFill/>
          </a:ln>
        </p:spPr>
        <p:txBody>
          <a:bodyPr spcFirstLastPara="1" wrap="square" lIns="0" tIns="0" rIns="0" bIns="0" anchor="t" anchorCtr="0">
            <a:noAutofit/>
          </a:bodyPr>
          <a:lstStyle>
            <a:lvl1pPr marL="457200" lvl="0" indent="-371475" algn="l">
              <a:spcBef>
                <a:spcPts val="0"/>
              </a:spcBef>
              <a:spcAft>
                <a:spcPts val="0"/>
              </a:spcAft>
              <a:buClr>
                <a:schemeClr val="accent5"/>
              </a:buClr>
              <a:buSzPts val="2250"/>
              <a:buFont typeface="Arial"/>
              <a:buChar char="•"/>
              <a:defRPr/>
            </a:lvl1pPr>
            <a:lvl2pPr marL="914400" lvl="1" indent="-335756" algn="l">
              <a:lnSpc>
                <a:spcPct val="111111"/>
              </a:lnSpc>
              <a:spcBef>
                <a:spcPts val="0"/>
              </a:spcBef>
              <a:spcAft>
                <a:spcPts val="0"/>
              </a:spcAft>
              <a:buClr>
                <a:schemeClr val="accent5"/>
              </a:buClr>
              <a:buSzPts val="1688"/>
              <a:buFont typeface="Arial"/>
              <a:buChar char="•"/>
              <a:defRPr sz="1350" b="0" i="0">
                <a:latin typeface="Nunito Sans"/>
                <a:ea typeface="Nunito Sans"/>
                <a:cs typeface="Nunito Sans"/>
                <a:sym typeface="Nunito Sans"/>
              </a:defRPr>
            </a:lvl2pPr>
            <a:lvl3pPr marL="1371600" lvl="2" indent="-335756" algn="l">
              <a:lnSpc>
                <a:spcPct val="111111"/>
              </a:lnSpc>
              <a:spcBef>
                <a:spcPts val="0"/>
              </a:spcBef>
              <a:spcAft>
                <a:spcPts val="0"/>
              </a:spcAft>
              <a:buClr>
                <a:schemeClr val="accent5"/>
              </a:buClr>
              <a:buSzPts val="1688"/>
              <a:buFont typeface="Arial"/>
              <a:buChar char="•"/>
              <a:defRPr sz="1350">
                <a:solidFill>
                  <a:schemeClr val="accent5"/>
                </a:solidFill>
              </a:defRPr>
            </a:lvl3pPr>
            <a:lvl4pPr marL="1828800" lvl="3" indent="-371475" algn="l">
              <a:spcBef>
                <a:spcPts val="0"/>
              </a:spcBef>
              <a:spcAft>
                <a:spcPts val="0"/>
              </a:spcAft>
              <a:buClr>
                <a:schemeClr val="accent5"/>
              </a:buClr>
              <a:buSzPts val="2250"/>
              <a:buFont typeface="Arial"/>
              <a:buChar char="•"/>
              <a:defRPr b="1" i="0">
                <a:solidFill>
                  <a:schemeClr val="accent5"/>
                </a:solidFill>
                <a:latin typeface="Nunito Sans"/>
                <a:ea typeface="Nunito Sans"/>
                <a:cs typeface="Nunito Sans"/>
                <a:sym typeface="Nunito Sans"/>
              </a:defRPr>
            </a:lvl4pPr>
            <a:lvl5pPr marL="2286000" lvl="4" indent="-371475" algn="l">
              <a:spcBef>
                <a:spcPts val="1950"/>
              </a:spcBef>
              <a:spcAft>
                <a:spcPts val="0"/>
              </a:spcAft>
              <a:buClr>
                <a:schemeClr val="accent5"/>
              </a:buClr>
              <a:buSzPts val="2250"/>
              <a:buFont typeface="Arial"/>
              <a:buChar char="•"/>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18142471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Slide name" userDrawn="1">
  <p:cSld name="Title Slide name">
    <p:bg>
      <p:bgPr>
        <a:solidFill>
          <a:schemeClr val="lt2"/>
        </a:solidFill>
        <a:effectLst/>
      </p:bgPr>
    </p:bg>
    <p:spTree>
      <p:nvGrpSpPr>
        <p:cNvPr id="1" name="Shape 18"/>
        <p:cNvGrpSpPr/>
        <p:nvPr/>
      </p:nvGrpSpPr>
      <p:grpSpPr>
        <a:xfrm>
          <a:off x="0" y="0"/>
          <a:ext cx="0" cy="0"/>
          <a:chOff x="0" y="0"/>
          <a:chExt cx="0" cy="0"/>
        </a:xfrm>
      </p:grpSpPr>
      <p:sp>
        <p:nvSpPr>
          <p:cNvPr id="21" name="Google Shape;21;p30"/>
          <p:cNvSpPr txBox="1">
            <a:spLocks noGrp="1"/>
          </p:cNvSpPr>
          <p:nvPr>
            <p:ph type="body" idx="2"/>
          </p:nvPr>
        </p:nvSpPr>
        <p:spPr>
          <a:xfrm>
            <a:off x="1981337" y="3963875"/>
            <a:ext cx="8229325" cy="1019175"/>
          </a:xfrm>
          <a:prstGeom prst="rect">
            <a:avLst/>
          </a:prstGeom>
          <a:noFill/>
          <a:ln>
            <a:noFill/>
          </a:ln>
        </p:spPr>
        <p:txBody>
          <a:bodyPr spcFirstLastPara="1" wrap="square" lIns="0" tIns="0" rIns="0" bIns="0" anchor="t" anchorCtr="0">
            <a:noAutofit/>
          </a:bodyPr>
          <a:lstStyle>
            <a:lvl1pPr marL="457200" lvl="0" indent="-228600" algn="ctr">
              <a:spcBef>
                <a:spcPts val="0"/>
              </a:spcBef>
              <a:spcAft>
                <a:spcPts val="0"/>
              </a:spcAft>
              <a:buSzPts val="5063"/>
              <a:buNone/>
              <a:defRPr sz="4050" b="0">
                <a:solidFill>
                  <a:schemeClr val="lt1"/>
                </a:solidFill>
                <a:latin typeface="Nunito Sans Black"/>
                <a:ea typeface="Nunito Sans Black"/>
                <a:cs typeface="Nunito Sans Black"/>
                <a:sym typeface="Nunito Sans Black"/>
              </a:defRPr>
            </a:lvl1pPr>
            <a:lvl2pPr marL="914400" lvl="1" indent="-371475" algn="l">
              <a:spcBef>
                <a:spcPts val="0"/>
              </a:spcBef>
              <a:spcAft>
                <a:spcPts val="0"/>
              </a:spcAft>
              <a:buSzPts val="2250"/>
              <a:buChar char="•"/>
              <a:defRPr/>
            </a:lvl2pPr>
            <a:lvl3pPr marL="1371600" lvl="2" indent="-371475" algn="l">
              <a:spcBef>
                <a:spcPts val="0"/>
              </a:spcBef>
              <a:spcAft>
                <a:spcPts val="0"/>
              </a:spcAft>
              <a:buSzPts val="2250"/>
              <a:buChar char="•"/>
              <a:defRPr/>
            </a:lvl3pPr>
            <a:lvl4pPr marL="1828800" lvl="3" indent="-371475" algn="l">
              <a:spcBef>
                <a:spcPts val="0"/>
              </a:spcBef>
              <a:spcAft>
                <a:spcPts val="0"/>
              </a:spcAft>
              <a:buSzPts val="2250"/>
              <a:buChar char="•"/>
              <a:defRPr/>
            </a:lvl4pPr>
            <a:lvl5pPr marL="2286000" lvl="4" indent="-371475" algn="l">
              <a:spcBef>
                <a:spcPts val="1950"/>
              </a:spcBef>
              <a:spcAft>
                <a:spcPts val="0"/>
              </a:spcAft>
              <a:buSzPts val="2250"/>
              <a:buChar char="•"/>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extLst>
      <p:ext uri="{BB962C8B-B14F-4D97-AF65-F5344CB8AC3E}">
        <p14:creationId xmlns:p14="http://schemas.microsoft.com/office/powerpoint/2010/main" val="42375883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white" userDrawn="1">
  <p:cSld name="Blank white">
    <p:bg>
      <p:bgPr>
        <a:solidFill>
          <a:schemeClr val="lt1"/>
        </a:solidFill>
        <a:effectLst/>
      </p:bgPr>
    </p:bg>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4154181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D4E935-C8EA-4B2A-AA73-D020E28081B5}" type="datetime1">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0D2239-22F3-4220-B53B-46EDA2AE5721}" type="slidenum">
              <a:rPr lang="en-GB" smtClean="0"/>
              <a:t>‹#›</a:t>
            </a:fld>
            <a:endParaRPr lang="en-GB"/>
          </a:p>
        </p:txBody>
      </p:sp>
    </p:spTree>
    <p:extLst>
      <p:ext uri="{BB962C8B-B14F-4D97-AF65-F5344CB8AC3E}">
        <p14:creationId xmlns:p14="http://schemas.microsoft.com/office/powerpoint/2010/main" val="3882471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Light Image left 3">
  <p:cSld name="1_Light Image left 3">
    <p:bg>
      <p:bgPr>
        <a:solidFill>
          <a:schemeClr val="lt1"/>
        </a:solidFill>
        <a:effectLst/>
      </p:bgPr>
    </p:bg>
    <p:spTree>
      <p:nvGrpSpPr>
        <p:cNvPr id="1" name="Shape 46"/>
        <p:cNvGrpSpPr/>
        <p:nvPr/>
      </p:nvGrpSpPr>
      <p:grpSpPr>
        <a:xfrm>
          <a:off x="0" y="0"/>
          <a:ext cx="0" cy="0"/>
          <a:chOff x="0" y="0"/>
          <a:chExt cx="0" cy="0"/>
        </a:xfrm>
      </p:grpSpPr>
      <p:sp>
        <p:nvSpPr>
          <p:cNvPr id="47" name="Google Shape;47;p34"/>
          <p:cNvSpPr>
            <a:spLocks noGrp="1"/>
          </p:cNvSpPr>
          <p:nvPr>
            <p:ph type="pic" idx="2"/>
          </p:nvPr>
        </p:nvSpPr>
        <p:spPr>
          <a:xfrm>
            <a:off x="0" y="0"/>
            <a:ext cx="6096000" cy="6858000"/>
          </a:xfrm>
          <a:prstGeom prst="rect">
            <a:avLst/>
          </a:prstGeom>
          <a:noFill/>
          <a:ln>
            <a:noFill/>
          </a:ln>
        </p:spPr>
      </p:sp>
      <p:sp>
        <p:nvSpPr>
          <p:cNvPr id="48" name="Google Shape;48;p34"/>
          <p:cNvSpPr txBox="1">
            <a:spLocks noGrp="1"/>
          </p:cNvSpPr>
          <p:nvPr>
            <p:ph type="ctrTitle"/>
          </p:nvPr>
        </p:nvSpPr>
        <p:spPr>
          <a:xfrm>
            <a:off x="345675" y="326552"/>
            <a:ext cx="5750325" cy="207749"/>
          </a:xfrm>
          <a:prstGeom prst="rect">
            <a:avLst/>
          </a:prstGeom>
          <a:noFill/>
          <a:ln>
            <a:noFill/>
          </a:ln>
        </p:spPr>
        <p:txBody>
          <a:bodyPr spcFirstLastPara="1" wrap="square" lIns="0" tIns="0" rIns="0" bIns="0" anchor="b" anchorCtr="0">
            <a:spAutoFit/>
          </a:bodyPr>
          <a:lstStyle>
            <a:lvl1pPr marR="0" lvl="0" algn="l" rtl="0">
              <a:lnSpc>
                <a:spcPct val="100000"/>
              </a:lnSpc>
              <a:spcBef>
                <a:spcPts val="75"/>
              </a:spcBef>
              <a:spcAft>
                <a:spcPts val="0"/>
              </a:spcAft>
              <a:buSzPts val="1400"/>
              <a:buNone/>
              <a:defRPr sz="1350" b="0" i="0" u="none" strike="noStrike" cap="none">
                <a:solidFill>
                  <a:schemeClr val="dk1"/>
                </a:solidFill>
                <a:latin typeface="Nunito Sans"/>
                <a:ea typeface="Nunito Sans"/>
                <a:cs typeface="Nunito Sans"/>
                <a:sym typeface="Nunito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 name="Google Shape;49;p34"/>
          <p:cNvSpPr txBox="1">
            <a:spLocks noGrp="1"/>
          </p:cNvSpPr>
          <p:nvPr>
            <p:ph type="subTitle" idx="1"/>
          </p:nvPr>
        </p:nvSpPr>
        <p:spPr>
          <a:xfrm>
            <a:off x="345675" y="534300"/>
            <a:ext cx="5750325" cy="20774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688"/>
              <a:buNone/>
              <a:defRPr sz="1350" b="0" i="0">
                <a:solidFill>
                  <a:schemeClr val="dk1"/>
                </a:solidFill>
                <a:latin typeface="Nunito Sans Black"/>
                <a:ea typeface="Nunito Sans Black"/>
                <a:cs typeface="Nunito Sans Black"/>
                <a:sym typeface="Nunito Sans Black"/>
              </a:defRPr>
            </a:lvl1pPr>
            <a:lvl2pPr lvl="1" algn="l">
              <a:spcBef>
                <a:spcPts val="0"/>
              </a:spcBef>
              <a:spcAft>
                <a:spcPts val="0"/>
              </a:spcAft>
              <a:buSzPts val="2250"/>
              <a:buChar char="•"/>
              <a:defRPr/>
            </a:lvl2pPr>
            <a:lvl3pPr lvl="2" algn="l">
              <a:spcBef>
                <a:spcPts val="0"/>
              </a:spcBef>
              <a:spcAft>
                <a:spcPts val="0"/>
              </a:spcAft>
              <a:buSzPts val="2250"/>
              <a:buChar char="•"/>
              <a:defRPr/>
            </a:lvl3pPr>
            <a:lvl4pPr lvl="3" algn="l">
              <a:spcBef>
                <a:spcPts val="0"/>
              </a:spcBef>
              <a:spcAft>
                <a:spcPts val="0"/>
              </a:spcAft>
              <a:buSzPts val="2250"/>
              <a:buChar char="•"/>
              <a:defRPr/>
            </a:lvl4pPr>
            <a:lvl5pPr lvl="4" algn="l">
              <a:spcBef>
                <a:spcPts val="1950"/>
              </a:spcBef>
              <a:spcAft>
                <a:spcPts val="0"/>
              </a:spcAft>
              <a:buSzPts val="2250"/>
              <a:buChar char="•"/>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4"/>
          <p:cNvSpPr txBox="1">
            <a:spLocks noGrp="1"/>
          </p:cNvSpPr>
          <p:nvPr>
            <p:ph type="ftr" idx="11"/>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750" b="1" i="0" u="none" strike="noStrike" cap="none">
                <a:solidFill>
                  <a:schemeClr val="dk1"/>
                </a:solidFill>
                <a:latin typeface="Nunito Sans"/>
                <a:ea typeface="Nunito Sans"/>
                <a:cs typeface="Nunito Sans"/>
                <a:sym typeface="Nunito Sans"/>
              </a:defRPr>
            </a:lvl1pPr>
            <a:lvl2pPr marR="0" lvl="1" algn="l" rtl="0">
              <a:spcBef>
                <a:spcPts val="0"/>
              </a:spcBef>
              <a:spcAft>
                <a:spcPts val="0"/>
              </a:spcAft>
              <a:buSzPts val="1400"/>
              <a:buNone/>
              <a:defRPr sz="1350" b="0" i="0" u="none" strike="noStrike" cap="none">
                <a:solidFill>
                  <a:schemeClr val="dk1"/>
                </a:solidFill>
                <a:latin typeface="Nunito Sans"/>
                <a:ea typeface="Nunito Sans"/>
                <a:cs typeface="Nunito Sans"/>
                <a:sym typeface="Nunito Sans"/>
              </a:defRPr>
            </a:lvl2pPr>
            <a:lvl3pPr marR="0" lvl="2" algn="l" rtl="0">
              <a:spcBef>
                <a:spcPts val="0"/>
              </a:spcBef>
              <a:spcAft>
                <a:spcPts val="0"/>
              </a:spcAft>
              <a:buSzPts val="1400"/>
              <a:buNone/>
              <a:defRPr sz="1350" b="0" i="0" u="none" strike="noStrike" cap="none">
                <a:solidFill>
                  <a:schemeClr val="dk1"/>
                </a:solidFill>
                <a:latin typeface="Nunito Sans"/>
                <a:ea typeface="Nunito Sans"/>
                <a:cs typeface="Nunito Sans"/>
                <a:sym typeface="Nunito Sans"/>
              </a:defRPr>
            </a:lvl3pPr>
            <a:lvl4pPr marR="0" lvl="3" algn="l" rtl="0">
              <a:spcBef>
                <a:spcPts val="0"/>
              </a:spcBef>
              <a:spcAft>
                <a:spcPts val="0"/>
              </a:spcAft>
              <a:buSzPts val="1400"/>
              <a:buNone/>
              <a:defRPr sz="1350" b="0" i="0" u="none" strike="noStrike" cap="none">
                <a:solidFill>
                  <a:schemeClr val="dk1"/>
                </a:solidFill>
                <a:latin typeface="Nunito Sans"/>
                <a:ea typeface="Nunito Sans"/>
                <a:cs typeface="Nunito Sans"/>
                <a:sym typeface="Nunito Sans"/>
              </a:defRPr>
            </a:lvl4pPr>
            <a:lvl5pPr marR="0" lvl="4" algn="l" rtl="0">
              <a:spcBef>
                <a:spcPts val="0"/>
              </a:spcBef>
              <a:spcAft>
                <a:spcPts val="0"/>
              </a:spcAft>
              <a:buSzPts val="1400"/>
              <a:buNone/>
              <a:defRPr sz="1350" b="0" i="0" u="none" strike="noStrike" cap="none">
                <a:solidFill>
                  <a:schemeClr val="dk1"/>
                </a:solidFill>
                <a:latin typeface="Nunito Sans"/>
                <a:ea typeface="Nunito Sans"/>
                <a:cs typeface="Nunito Sans"/>
                <a:sym typeface="Nunito Sans"/>
              </a:defRPr>
            </a:lvl5pPr>
            <a:lvl6pPr marR="0" lvl="5" algn="l" rtl="0">
              <a:spcBef>
                <a:spcPts val="0"/>
              </a:spcBef>
              <a:spcAft>
                <a:spcPts val="0"/>
              </a:spcAft>
              <a:buSzPts val="1400"/>
              <a:buNone/>
              <a:defRPr sz="1350" b="0" i="0" u="none" strike="noStrike" cap="none">
                <a:solidFill>
                  <a:schemeClr val="dk1"/>
                </a:solidFill>
                <a:latin typeface="Nunito Sans"/>
                <a:ea typeface="Nunito Sans"/>
                <a:cs typeface="Nunito Sans"/>
                <a:sym typeface="Nunito Sans"/>
              </a:defRPr>
            </a:lvl6pPr>
            <a:lvl7pPr marR="0" lvl="6" algn="l" rtl="0">
              <a:spcBef>
                <a:spcPts val="0"/>
              </a:spcBef>
              <a:spcAft>
                <a:spcPts val="0"/>
              </a:spcAft>
              <a:buSzPts val="1400"/>
              <a:buNone/>
              <a:defRPr sz="1350" b="0" i="0" u="none" strike="noStrike" cap="none">
                <a:solidFill>
                  <a:schemeClr val="dk1"/>
                </a:solidFill>
                <a:latin typeface="Nunito Sans"/>
                <a:ea typeface="Nunito Sans"/>
                <a:cs typeface="Nunito Sans"/>
                <a:sym typeface="Nunito Sans"/>
              </a:defRPr>
            </a:lvl7pPr>
            <a:lvl8pPr marR="0" lvl="7" algn="l" rtl="0">
              <a:spcBef>
                <a:spcPts val="0"/>
              </a:spcBef>
              <a:spcAft>
                <a:spcPts val="0"/>
              </a:spcAft>
              <a:buSzPts val="1400"/>
              <a:buNone/>
              <a:defRPr sz="1350" b="0" i="0" u="none" strike="noStrike" cap="none">
                <a:solidFill>
                  <a:schemeClr val="dk1"/>
                </a:solidFill>
                <a:latin typeface="Nunito Sans"/>
                <a:ea typeface="Nunito Sans"/>
                <a:cs typeface="Nunito Sans"/>
                <a:sym typeface="Nunito Sans"/>
              </a:defRPr>
            </a:lvl8pPr>
            <a:lvl9pPr marR="0" lvl="8" algn="l" rtl="0">
              <a:spcBef>
                <a:spcPts val="0"/>
              </a:spcBef>
              <a:spcAft>
                <a:spcPts val="0"/>
              </a:spcAft>
              <a:buSzPts val="1400"/>
              <a:buNone/>
              <a:defRPr sz="1350" b="0" i="0" u="none" strike="noStrike" cap="none">
                <a:solidFill>
                  <a:schemeClr val="dk1"/>
                </a:solidFill>
                <a:latin typeface="Nunito Sans"/>
                <a:ea typeface="Nunito Sans"/>
                <a:cs typeface="Nunito Sans"/>
                <a:sym typeface="Nunito Sans"/>
              </a:defRPr>
            </a:lvl9pPr>
          </a:lstStyle>
          <a:p>
            <a:endParaRPr/>
          </a:p>
        </p:txBody>
      </p:sp>
      <p:sp>
        <p:nvSpPr>
          <p:cNvPr id="51" name="Google Shape;51;p34"/>
          <p:cNvSpPr txBox="1">
            <a:spLocks noGrp="1"/>
          </p:cNvSpPr>
          <p:nvPr>
            <p:ph type="dt" idx="10"/>
          </p:nvPr>
        </p:nvSpPr>
        <p:spPr>
          <a:xfrm>
            <a:off x="0" y="0"/>
            <a:ext cx="3000000" cy="30000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350" b="0" i="0" u="none" strike="noStrike" cap="none">
                <a:solidFill>
                  <a:schemeClr val="lt1"/>
                </a:solidFill>
                <a:latin typeface="Nunito Sans"/>
                <a:ea typeface="Nunito Sans"/>
                <a:cs typeface="Nunito Sans"/>
                <a:sym typeface="Nunito Sans"/>
              </a:defRPr>
            </a:lvl1pPr>
            <a:lvl2pPr marR="0" lvl="1" algn="l" rtl="0">
              <a:spcBef>
                <a:spcPts val="0"/>
              </a:spcBef>
              <a:spcAft>
                <a:spcPts val="0"/>
              </a:spcAft>
              <a:buSzPts val="1400"/>
              <a:buNone/>
              <a:defRPr sz="1350" b="0" i="0" u="none" strike="noStrike" cap="none">
                <a:solidFill>
                  <a:schemeClr val="dk1"/>
                </a:solidFill>
                <a:latin typeface="Nunito Sans"/>
                <a:ea typeface="Nunito Sans"/>
                <a:cs typeface="Nunito Sans"/>
                <a:sym typeface="Nunito Sans"/>
              </a:defRPr>
            </a:lvl2pPr>
            <a:lvl3pPr marR="0" lvl="2" algn="l" rtl="0">
              <a:spcBef>
                <a:spcPts val="0"/>
              </a:spcBef>
              <a:spcAft>
                <a:spcPts val="0"/>
              </a:spcAft>
              <a:buSzPts val="1400"/>
              <a:buNone/>
              <a:defRPr sz="1350" b="0" i="0" u="none" strike="noStrike" cap="none">
                <a:solidFill>
                  <a:schemeClr val="dk1"/>
                </a:solidFill>
                <a:latin typeface="Nunito Sans"/>
                <a:ea typeface="Nunito Sans"/>
                <a:cs typeface="Nunito Sans"/>
                <a:sym typeface="Nunito Sans"/>
              </a:defRPr>
            </a:lvl3pPr>
            <a:lvl4pPr marR="0" lvl="3" algn="l" rtl="0">
              <a:spcBef>
                <a:spcPts val="0"/>
              </a:spcBef>
              <a:spcAft>
                <a:spcPts val="0"/>
              </a:spcAft>
              <a:buSzPts val="1400"/>
              <a:buNone/>
              <a:defRPr sz="1350" b="0" i="0" u="none" strike="noStrike" cap="none">
                <a:solidFill>
                  <a:schemeClr val="dk1"/>
                </a:solidFill>
                <a:latin typeface="Nunito Sans"/>
                <a:ea typeface="Nunito Sans"/>
                <a:cs typeface="Nunito Sans"/>
                <a:sym typeface="Nunito Sans"/>
              </a:defRPr>
            </a:lvl4pPr>
            <a:lvl5pPr marR="0" lvl="4" algn="l" rtl="0">
              <a:spcBef>
                <a:spcPts val="0"/>
              </a:spcBef>
              <a:spcAft>
                <a:spcPts val="0"/>
              </a:spcAft>
              <a:buSzPts val="1400"/>
              <a:buNone/>
              <a:defRPr sz="1350" b="0" i="0" u="none" strike="noStrike" cap="none">
                <a:solidFill>
                  <a:schemeClr val="dk1"/>
                </a:solidFill>
                <a:latin typeface="Nunito Sans"/>
                <a:ea typeface="Nunito Sans"/>
                <a:cs typeface="Nunito Sans"/>
                <a:sym typeface="Nunito Sans"/>
              </a:defRPr>
            </a:lvl5pPr>
            <a:lvl6pPr marR="0" lvl="5" algn="l" rtl="0">
              <a:spcBef>
                <a:spcPts val="0"/>
              </a:spcBef>
              <a:spcAft>
                <a:spcPts val="0"/>
              </a:spcAft>
              <a:buSzPts val="1400"/>
              <a:buNone/>
              <a:defRPr sz="1350" b="0" i="0" u="none" strike="noStrike" cap="none">
                <a:solidFill>
                  <a:schemeClr val="dk1"/>
                </a:solidFill>
                <a:latin typeface="Nunito Sans"/>
                <a:ea typeface="Nunito Sans"/>
                <a:cs typeface="Nunito Sans"/>
                <a:sym typeface="Nunito Sans"/>
              </a:defRPr>
            </a:lvl6pPr>
            <a:lvl7pPr marR="0" lvl="6" algn="l" rtl="0">
              <a:spcBef>
                <a:spcPts val="0"/>
              </a:spcBef>
              <a:spcAft>
                <a:spcPts val="0"/>
              </a:spcAft>
              <a:buSzPts val="1400"/>
              <a:buNone/>
              <a:defRPr sz="1350" b="0" i="0" u="none" strike="noStrike" cap="none">
                <a:solidFill>
                  <a:schemeClr val="dk1"/>
                </a:solidFill>
                <a:latin typeface="Nunito Sans"/>
                <a:ea typeface="Nunito Sans"/>
                <a:cs typeface="Nunito Sans"/>
                <a:sym typeface="Nunito Sans"/>
              </a:defRPr>
            </a:lvl7pPr>
            <a:lvl8pPr marR="0" lvl="7" algn="l" rtl="0">
              <a:spcBef>
                <a:spcPts val="0"/>
              </a:spcBef>
              <a:spcAft>
                <a:spcPts val="0"/>
              </a:spcAft>
              <a:buSzPts val="1400"/>
              <a:buNone/>
              <a:defRPr sz="1350" b="0" i="0" u="none" strike="noStrike" cap="none">
                <a:solidFill>
                  <a:schemeClr val="dk1"/>
                </a:solidFill>
                <a:latin typeface="Nunito Sans"/>
                <a:ea typeface="Nunito Sans"/>
                <a:cs typeface="Nunito Sans"/>
                <a:sym typeface="Nunito Sans"/>
              </a:defRPr>
            </a:lvl8pPr>
            <a:lvl9pPr marR="0" lvl="8" algn="l" rtl="0">
              <a:spcBef>
                <a:spcPts val="0"/>
              </a:spcBef>
              <a:spcAft>
                <a:spcPts val="0"/>
              </a:spcAft>
              <a:buSzPts val="1400"/>
              <a:buNone/>
              <a:defRPr sz="1350" b="0" i="0" u="none" strike="noStrike" cap="none">
                <a:solidFill>
                  <a:schemeClr val="dk1"/>
                </a:solidFill>
                <a:latin typeface="Nunito Sans"/>
                <a:ea typeface="Nunito Sans"/>
                <a:cs typeface="Nunito Sans"/>
                <a:sym typeface="Nunito Sans"/>
              </a:defRPr>
            </a:lvl9pPr>
          </a:lstStyle>
          <a:p>
            <a:endParaRPr/>
          </a:p>
        </p:txBody>
      </p:sp>
      <p:sp>
        <p:nvSpPr>
          <p:cNvPr id="52" name="Google Shape;52;p34"/>
          <p:cNvSpPr txBox="1">
            <a:spLocks noGrp="1"/>
          </p:cNvSpPr>
          <p:nvPr>
            <p:ph type="sldNum" idx="12"/>
          </p:nvPr>
        </p:nvSpPr>
        <p:spPr>
          <a:xfrm>
            <a:off x="0" y="0"/>
            <a:ext cx="3000000" cy="3000000"/>
          </a:xfrm>
          <a:prstGeom prst="rect">
            <a:avLst/>
          </a:prstGeom>
          <a:noFill/>
          <a:ln>
            <a:noFill/>
          </a:ln>
        </p:spPr>
        <p:txBody>
          <a:bodyPr spcFirstLastPara="1" wrap="square" lIns="0" tIns="0" rIns="0" bIns="0" anchor="t" anchorCtr="0">
            <a:noAutofit/>
          </a:bodyPr>
          <a:lstStyle>
            <a:lvl1pPr marL="19050" marR="0" lvl="0" indent="0" algn="l" rtl="0">
              <a:spcBef>
                <a:spcPts val="0"/>
              </a:spcBef>
              <a:buNone/>
              <a:defRPr sz="750" b="1" i="0" u="none" strike="noStrike" cap="none">
                <a:solidFill>
                  <a:schemeClr val="dk1"/>
                </a:solidFill>
                <a:latin typeface="Nunito Sans"/>
                <a:ea typeface="Nunito Sans"/>
                <a:cs typeface="Nunito Sans"/>
                <a:sym typeface="Nunito Sans"/>
              </a:defRPr>
            </a:lvl1pPr>
            <a:lvl2pPr marL="19050" marR="0" lvl="1" indent="0" algn="l" rtl="0">
              <a:spcBef>
                <a:spcPts val="0"/>
              </a:spcBef>
              <a:buNone/>
              <a:defRPr sz="750" b="1" i="0" u="none" strike="noStrike" cap="none">
                <a:solidFill>
                  <a:schemeClr val="dk1"/>
                </a:solidFill>
                <a:latin typeface="Nunito Sans"/>
                <a:ea typeface="Nunito Sans"/>
                <a:cs typeface="Nunito Sans"/>
                <a:sym typeface="Nunito Sans"/>
              </a:defRPr>
            </a:lvl2pPr>
            <a:lvl3pPr marL="19050" marR="0" lvl="2" indent="0" algn="l" rtl="0">
              <a:spcBef>
                <a:spcPts val="0"/>
              </a:spcBef>
              <a:buNone/>
              <a:defRPr sz="750" b="1" i="0" u="none" strike="noStrike" cap="none">
                <a:solidFill>
                  <a:schemeClr val="dk1"/>
                </a:solidFill>
                <a:latin typeface="Nunito Sans"/>
                <a:ea typeface="Nunito Sans"/>
                <a:cs typeface="Nunito Sans"/>
                <a:sym typeface="Nunito Sans"/>
              </a:defRPr>
            </a:lvl3pPr>
            <a:lvl4pPr marL="19050" marR="0" lvl="3" indent="0" algn="l" rtl="0">
              <a:spcBef>
                <a:spcPts val="0"/>
              </a:spcBef>
              <a:buNone/>
              <a:defRPr sz="750" b="1" i="0" u="none" strike="noStrike" cap="none">
                <a:solidFill>
                  <a:schemeClr val="dk1"/>
                </a:solidFill>
                <a:latin typeface="Nunito Sans"/>
                <a:ea typeface="Nunito Sans"/>
                <a:cs typeface="Nunito Sans"/>
                <a:sym typeface="Nunito Sans"/>
              </a:defRPr>
            </a:lvl4pPr>
            <a:lvl5pPr marL="19050" marR="0" lvl="4" indent="0" algn="l" rtl="0">
              <a:spcBef>
                <a:spcPts val="0"/>
              </a:spcBef>
              <a:buNone/>
              <a:defRPr sz="750" b="1" i="0" u="none" strike="noStrike" cap="none">
                <a:solidFill>
                  <a:schemeClr val="dk1"/>
                </a:solidFill>
                <a:latin typeface="Nunito Sans"/>
                <a:ea typeface="Nunito Sans"/>
                <a:cs typeface="Nunito Sans"/>
                <a:sym typeface="Nunito Sans"/>
              </a:defRPr>
            </a:lvl5pPr>
            <a:lvl6pPr marL="19050" marR="0" lvl="5" indent="0" algn="l" rtl="0">
              <a:spcBef>
                <a:spcPts val="0"/>
              </a:spcBef>
              <a:buNone/>
              <a:defRPr sz="750" b="1" i="0" u="none" strike="noStrike" cap="none">
                <a:solidFill>
                  <a:schemeClr val="dk1"/>
                </a:solidFill>
                <a:latin typeface="Nunito Sans"/>
                <a:ea typeface="Nunito Sans"/>
                <a:cs typeface="Nunito Sans"/>
                <a:sym typeface="Nunito Sans"/>
              </a:defRPr>
            </a:lvl6pPr>
            <a:lvl7pPr marL="19050" marR="0" lvl="6" indent="0" algn="l" rtl="0">
              <a:spcBef>
                <a:spcPts val="0"/>
              </a:spcBef>
              <a:buNone/>
              <a:defRPr sz="750" b="1" i="0" u="none" strike="noStrike" cap="none">
                <a:solidFill>
                  <a:schemeClr val="dk1"/>
                </a:solidFill>
                <a:latin typeface="Nunito Sans"/>
                <a:ea typeface="Nunito Sans"/>
                <a:cs typeface="Nunito Sans"/>
                <a:sym typeface="Nunito Sans"/>
              </a:defRPr>
            </a:lvl7pPr>
            <a:lvl8pPr marL="19050" marR="0" lvl="7" indent="0" algn="l" rtl="0">
              <a:spcBef>
                <a:spcPts val="0"/>
              </a:spcBef>
              <a:buNone/>
              <a:defRPr sz="750" b="1" i="0" u="none" strike="noStrike" cap="none">
                <a:solidFill>
                  <a:schemeClr val="dk1"/>
                </a:solidFill>
                <a:latin typeface="Nunito Sans"/>
                <a:ea typeface="Nunito Sans"/>
                <a:cs typeface="Nunito Sans"/>
                <a:sym typeface="Nunito Sans"/>
              </a:defRPr>
            </a:lvl8pPr>
            <a:lvl9pPr marL="19050" marR="0" lvl="8" indent="0" algn="l" rtl="0">
              <a:spcBef>
                <a:spcPts val="0"/>
              </a:spcBef>
              <a:buNone/>
              <a:defRPr sz="750" b="1" i="0" u="none" strike="noStrike" cap="none">
                <a:solidFill>
                  <a:schemeClr val="dk1"/>
                </a:solidFill>
                <a:latin typeface="Nunito Sans"/>
                <a:ea typeface="Nunito Sans"/>
                <a:cs typeface="Nunito Sans"/>
                <a:sym typeface="Nunito Sans"/>
              </a:defRPr>
            </a:lvl9pPr>
          </a:lstStyle>
          <a:p>
            <a:pPr marL="19050" lvl="0" indent="0" algn="l" rtl="0">
              <a:spcBef>
                <a:spcPts val="0"/>
              </a:spcBef>
              <a:spcAft>
                <a:spcPts val="0"/>
              </a:spcAft>
              <a:buNone/>
            </a:pPr>
            <a:fld id="{00000000-1234-1234-1234-123412341234}" type="slidenum">
              <a:rPr lang="en-GB"/>
              <a:t>‹#›</a:t>
            </a:fld>
            <a:endParaRPr/>
          </a:p>
        </p:txBody>
      </p:sp>
      <p:sp>
        <p:nvSpPr>
          <p:cNvPr id="53" name="Google Shape;53;p34"/>
          <p:cNvSpPr txBox="1">
            <a:spLocks noGrp="1"/>
          </p:cNvSpPr>
          <p:nvPr>
            <p:ph type="body" idx="3"/>
          </p:nvPr>
        </p:nvSpPr>
        <p:spPr>
          <a:xfrm>
            <a:off x="7292441" y="1620000"/>
            <a:ext cx="3767138" cy="4503385"/>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2250"/>
              <a:buFont typeface="Arial"/>
              <a:buNone/>
              <a:defRPr/>
            </a:lvl1pPr>
            <a:lvl2pPr marL="914400" lvl="1" indent="-228600" algn="l">
              <a:spcBef>
                <a:spcPts val="0"/>
              </a:spcBef>
              <a:spcAft>
                <a:spcPts val="0"/>
              </a:spcAft>
              <a:buSzPts val="2250"/>
              <a:buFont typeface="Arial"/>
              <a:buNone/>
              <a:defRPr/>
            </a:lvl2pPr>
            <a:lvl3pPr marL="1371600" lvl="2" indent="-228600" algn="l">
              <a:spcBef>
                <a:spcPts val="0"/>
              </a:spcBef>
              <a:spcAft>
                <a:spcPts val="0"/>
              </a:spcAft>
              <a:buSzPts val="2250"/>
              <a:buFont typeface="Arial"/>
              <a:buNone/>
              <a:defRPr/>
            </a:lvl3pPr>
            <a:lvl4pPr marL="1828800" lvl="3" indent="-228600" algn="l">
              <a:spcBef>
                <a:spcPts val="0"/>
              </a:spcBef>
              <a:spcAft>
                <a:spcPts val="0"/>
              </a:spcAft>
              <a:buSzPts val="2250"/>
              <a:buFont typeface="Arial"/>
              <a:buNone/>
              <a:defRPr/>
            </a:lvl4pPr>
            <a:lvl5pPr marL="2286000" lvl="4" indent="-228600" algn="l">
              <a:spcBef>
                <a:spcPts val="1950"/>
              </a:spcBef>
              <a:spcAft>
                <a:spcPts val="0"/>
              </a:spcAft>
              <a:buSzPts val="2250"/>
              <a:buFont typeface="Arial"/>
              <a:buNone/>
              <a:defRPr>
                <a:solidFill>
                  <a:schemeClr val="dk2"/>
                </a:solidFill>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
        <p:nvSpPr>
          <p:cNvPr id="54" name="Google Shape;54;p34"/>
          <p:cNvSpPr/>
          <p:nvPr/>
        </p:nvSpPr>
        <p:spPr>
          <a:xfrm>
            <a:off x="10084689" y="360617"/>
            <a:ext cx="1745932" cy="492061"/>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050">
              <a:solidFill>
                <a:schemeClr val="dk1"/>
              </a:solidFill>
              <a:latin typeface="Nunito Sans"/>
              <a:ea typeface="Nunito Sans"/>
              <a:cs typeface="Nunito Sans"/>
              <a:sym typeface="Nunito Sans"/>
            </a:endParaRPr>
          </a:p>
        </p:txBody>
      </p:sp>
    </p:spTree>
    <p:extLst>
      <p:ext uri="{BB962C8B-B14F-4D97-AF65-F5344CB8AC3E}">
        <p14:creationId xmlns:p14="http://schemas.microsoft.com/office/powerpoint/2010/main" val="2877385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hank you">
    <p:bg>
      <p:bgPr>
        <a:solidFill>
          <a:schemeClr val="tx2"/>
        </a:solidFill>
        <a:effectLst/>
      </p:bgPr>
    </p:bg>
    <p:spTree>
      <p:nvGrpSpPr>
        <p:cNvPr id="1" name=""/>
        <p:cNvGrpSpPr/>
        <p:nvPr/>
      </p:nvGrpSpPr>
      <p:grpSpPr>
        <a:xfrm>
          <a:off x="0" y="0"/>
          <a:ext cx="0" cy="0"/>
          <a:chOff x="0" y="0"/>
          <a:chExt cx="0" cy="0"/>
        </a:xfrm>
      </p:grpSpPr>
      <p:grpSp>
        <p:nvGrpSpPr>
          <p:cNvPr id="20" name="Group 19"/>
          <p:cNvGrpSpPr/>
          <p:nvPr userDrawn="1"/>
        </p:nvGrpSpPr>
        <p:grpSpPr>
          <a:xfrm>
            <a:off x="10077450" y="359569"/>
            <a:ext cx="1752622" cy="493120"/>
            <a:chOff x="228240" y="2152440"/>
            <a:chExt cx="10101600" cy="2842200"/>
          </a:xfrm>
          <a:solidFill>
            <a:schemeClr val="bg1"/>
          </a:solidFill>
        </p:grpSpPr>
        <p:sp>
          <p:nvSpPr>
            <p:cNvPr id="21" name="Freeform 1"/>
            <p:cNvSpPr/>
            <p:nvPr/>
          </p:nvSpPr>
          <p:spPr>
            <a:xfrm>
              <a:off x="228240" y="3147480"/>
              <a:ext cx="1115280" cy="1442880"/>
            </a:xfrm>
            <a:custGeom>
              <a:avLst/>
              <a:gdLst/>
              <a:ahLst/>
              <a:cxnLst/>
              <a:rect l="0" t="0" r="r" b="b"/>
              <a:pathLst>
                <a:path w="3098" h="4008">
                  <a:moveTo>
                    <a:pt x="0" y="3369"/>
                  </a:moveTo>
                  <a:lnTo>
                    <a:pt x="0" y="3369"/>
                  </a:lnTo>
                  <a:cubicBezTo>
                    <a:pt x="516" y="2762"/>
                    <a:pt x="516" y="2762"/>
                    <a:pt x="516" y="2762"/>
                  </a:cubicBezTo>
                  <a:cubicBezTo>
                    <a:pt x="880" y="3065"/>
                    <a:pt x="1245" y="3248"/>
                    <a:pt x="1670" y="3248"/>
                  </a:cubicBezTo>
                  <a:cubicBezTo>
                    <a:pt x="2035" y="3248"/>
                    <a:pt x="2247" y="3096"/>
                    <a:pt x="2247" y="2883"/>
                  </a:cubicBezTo>
                  <a:cubicBezTo>
                    <a:pt x="2247" y="2853"/>
                    <a:pt x="2247" y="2853"/>
                    <a:pt x="2247" y="2853"/>
                  </a:cubicBezTo>
                  <a:cubicBezTo>
                    <a:pt x="2247" y="2641"/>
                    <a:pt x="2095" y="2549"/>
                    <a:pt x="1458" y="2367"/>
                  </a:cubicBezTo>
                  <a:cubicBezTo>
                    <a:pt x="668" y="2155"/>
                    <a:pt x="152" y="1942"/>
                    <a:pt x="152" y="1184"/>
                  </a:cubicBezTo>
                  <a:cubicBezTo>
                    <a:pt x="152" y="1154"/>
                    <a:pt x="152" y="1154"/>
                    <a:pt x="152" y="1154"/>
                  </a:cubicBezTo>
                  <a:cubicBezTo>
                    <a:pt x="152" y="455"/>
                    <a:pt x="729" y="0"/>
                    <a:pt x="1518" y="0"/>
                  </a:cubicBezTo>
                  <a:cubicBezTo>
                    <a:pt x="2095" y="0"/>
                    <a:pt x="2581" y="182"/>
                    <a:pt x="2976" y="485"/>
                  </a:cubicBezTo>
                  <a:cubicBezTo>
                    <a:pt x="2521" y="1123"/>
                    <a:pt x="2521" y="1123"/>
                    <a:pt x="2521" y="1123"/>
                  </a:cubicBezTo>
                  <a:cubicBezTo>
                    <a:pt x="2187" y="911"/>
                    <a:pt x="1852" y="758"/>
                    <a:pt x="1518" y="758"/>
                  </a:cubicBezTo>
                  <a:cubicBezTo>
                    <a:pt x="1185" y="758"/>
                    <a:pt x="1002" y="911"/>
                    <a:pt x="1002" y="1093"/>
                  </a:cubicBezTo>
                  <a:lnTo>
                    <a:pt x="1002" y="1093"/>
                  </a:lnTo>
                  <a:cubicBezTo>
                    <a:pt x="1002" y="1365"/>
                    <a:pt x="1185" y="1426"/>
                    <a:pt x="1852" y="1608"/>
                  </a:cubicBezTo>
                  <a:cubicBezTo>
                    <a:pt x="2642" y="1820"/>
                    <a:pt x="3097" y="2093"/>
                    <a:pt x="3097" y="2792"/>
                  </a:cubicBezTo>
                  <a:lnTo>
                    <a:pt x="3097" y="2792"/>
                  </a:lnTo>
                  <a:cubicBezTo>
                    <a:pt x="3097" y="3551"/>
                    <a:pt x="2490" y="4007"/>
                    <a:pt x="1670" y="4007"/>
                  </a:cubicBezTo>
                  <a:cubicBezTo>
                    <a:pt x="1063" y="4007"/>
                    <a:pt x="486" y="3794"/>
                    <a:pt x="0" y="3369"/>
                  </a:cubicBezTo>
                </a:path>
              </a:pathLst>
            </a:custGeom>
            <a:grpFill/>
            <a:ln>
              <a:noFill/>
            </a:ln>
          </p:spPr>
        </p:sp>
        <p:sp>
          <p:nvSpPr>
            <p:cNvPr id="22" name="Freeform 2"/>
            <p:cNvSpPr/>
            <p:nvPr/>
          </p:nvSpPr>
          <p:spPr>
            <a:xfrm>
              <a:off x="1452600" y="3475440"/>
              <a:ext cx="995400" cy="1114920"/>
            </a:xfrm>
            <a:custGeom>
              <a:avLst/>
              <a:gdLst/>
              <a:ahLst/>
              <a:cxnLst/>
              <a:rect l="0" t="0" r="r" b="b"/>
              <a:pathLst>
                <a:path w="2765" h="3097">
                  <a:moveTo>
                    <a:pt x="0" y="1547"/>
                  </a:moveTo>
                  <a:lnTo>
                    <a:pt x="0" y="1547"/>
                  </a:lnTo>
                  <a:lnTo>
                    <a:pt x="0" y="1547"/>
                  </a:lnTo>
                  <a:cubicBezTo>
                    <a:pt x="0" y="697"/>
                    <a:pt x="668" y="0"/>
                    <a:pt x="1579" y="0"/>
                  </a:cubicBezTo>
                  <a:cubicBezTo>
                    <a:pt x="2126" y="0"/>
                    <a:pt x="2490" y="182"/>
                    <a:pt x="2764" y="485"/>
                  </a:cubicBezTo>
                  <a:cubicBezTo>
                    <a:pt x="2247" y="1061"/>
                    <a:pt x="2247" y="1061"/>
                    <a:pt x="2247" y="1061"/>
                  </a:cubicBezTo>
                  <a:cubicBezTo>
                    <a:pt x="2065" y="849"/>
                    <a:pt x="1852" y="728"/>
                    <a:pt x="1579" y="728"/>
                  </a:cubicBezTo>
                  <a:cubicBezTo>
                    <a:pt x="1154" y="728"/>
                    <a:pt x="851" y="1092"/>
                    <a:pt x="851" y="1547"/>
                  </a:cubicBezTo>
                  <a:lnTo>
                    <a:pt x="851" y="1547"/>
                  </a:lnTo>
                  <a:cubicBezTo>
                    <a:pt x="851" y="2003"/>
                    <a:pt x="1124" y="2367"/>
                    <a:pt x="1610" y="2367"/>
                  </a:cubicBezTo>
                  <a:cubicBezTo>
                    <a:pt x="1883" y="2367"/>
                    <a:pt x="2065" y="2246"/>
                    <a:pt x="2278" y="2064"/>
                  </a:cubicBezTo>
                  <a:cubicBezTo>
                    <a:pt x="2764" y="2550"/>
                    <a:pt x="2764" y="2550"/>
                    <a:pt x="2764" y="2550"/>
                  </a:cubicBezTo>
                  <a:cubicBezTo>
                    <a:pt x="2490" y="2883"/>
                    <a:pt x="2157" y="3096"/>
                    <a:pt x="1549" y="3096"/>
                  </a:cubicBezTo>
                  <a:cubicBezTo>
                    <a:pt x="668" y="3096"/>
                    <a:pt x="0" y="2397"/>
                    <a:pt x="0" y="1547"/>
                  </a:cubicBezTo>
                </a:path>
              </a:pathLst>
            </a:custGeom>
            <a:grpFill/>
            <a:ln>
              <a:noFill/>
            </a:ln>
          </p:spPr>
        </p:sp>
        <p:sp>
          <p:nvSpPr>
            <p:cNvPr id="23" name="Freeform 3"/>
            <p:cNvSpPr/>
            <p:nvPr/>
          </p:nvSpPr>
          <p:spPr>
            <a:xfrm>
              <a:off x="2513160" y="3475440"/>
              <a:ext cx="1159200" cy="1114920"/>
            </a:xfrm>
            <a:custGeom>
              <a:avLst/>
              <a:gdLst/>
              <a:ahLst/>
              <a:cxnLst/>
              <a:rect l="0" t="0" r="r" b="b"/>
              <a:pathLst>
                <a:path w="3220" h="3097">
                  <a:moveTo>
                    <a:pt x="2399" y="1547"/>
                  </a:moveTo>
                  <a:lnTo>
                    <a:pt x="2399" y="1547"/>
                  </a:lnTo>
                  <a:lnTo>
                    <a:pt x="2399" y="1547"/>
                  </a:lnTo>
                  <a:cubicBezTo>
                    <a:pt x="2399" y="1122"/>
                    <a:pt x="2065" y="728"/>
                    <a:pt x="1609" y="728"/>
                  </a:cubicBezTo>
                  <a:cubicBezTo>
                    <a:pt x="1123" y="728"/>
                    <a:pt x="820" y="1092"/>
                    <a:pt x="820" y="1547"/>
                  </a:cubicBezTo>
                  <a:lnTo>
                    <a:pt x="820" y="1547"/>
                  </a:lnTo>
                  <a:cubicBezTo>
                    <a:pt x="820" y="1972"/>
                    <a:pt x="1154" y="2367"/>
                    <a:pt x="1609" y="2367"/>
                  </a:cubicBezTo>
                  <a:cubicBezTo>
                    <a:pt x="2095" y="2367"/>
                    <a:pt x="2399" y="2003"/>
                    <a:pt x="2399" y="1547"/>
                  </a:cubicBezTo>
                  <a:moveTo>
                    <a:pt x="0" y="1547"/>
                  </a:moveTo>
                  <a:lnTo>
                    <a:pt x="0" y="1547"/>
                  </a:lnTo>
                  <a:lnTo>
                    <a:pt x="0" y="1547"/>
                  </a:lnTo>
                  <a:cubicBezTo>
                    <a:pt x="0" y="697"/>
                    <a:pt x="698" y="0"/>
                    <a:pt x="1609" y="0"/>
                  </a:cubicBezTo>
                  <a:cubicBezTo>
                    <a:pt x="2551" y="0"/>
                    <a:pt x="3219" y="667"/>
                    <a:pt x="3219" y="1547"/>
                  </a:cubicBezTo>
                  <a:lnTo>
                    <a:pt x="3219" y="1547"/>
                  </a:lnTo>
                  <a:cubicBezTo>
                    <a:pt x="3219" y="2397"/>
                    <a:pt x="2521" y="3096"/>
                    <a:pt x="1609" y="3096"/>
                  </a:cubicBezTo>
                  <a:cubicBezTo>
                    <a:pt x="668" y="3096"/>
                    <a:pt x="0" y="2428"/>
                    <a:pt x="0" y="1547"/>
                  </a:cubicBezTo>
                </a:path>
              </a:pathLst>
            </a:custGeom>
            <a:grpFill/>
            <a:ln>
              <a:noFill/>
            </a:ln>
          </p:spPr>
        </p:sp>
        <p:sp>
          <p:nvSpPr>
            <p:cNvPr id="24" name="Freeform 4"/>
            <p:cNvSpPr/>
            <p:nvPr/>
          </p:nvSpPr>
          <p:spPr>
            <a:xfrm>
              <a:off x="3792240" y="3497040"/>
              <a:ext cx="984240" cy="1093320"/>
            </a:xfrm>
            <a:custGeom>
              <a:avLst/>
              <a:gdLst/>
              <a:ahLst/>
              <a:cxnLst/>
              <a:rect l="0" t="0" r="r" b="b"/>
              <a:pathLst>
                <a:path w="2734" h="3037">
                  <a:moveTo>
                    <a:pt x="0" y="1912"/>
                  </a:moveTo>
                  <a:lnTo>
                    <a:pt x="0" y="1912"/>
                  </a:lnTo>
                  <a:cubicBezTo>
                    <a:pt x="0" y="0"/>
                    <a:pt x="0" y="0"/>
                    <a:pt x="0" y="0"/>
                  </a:cubicBezTo>
                  <a:cubicBezTo>
                    <a:pt x="850" y="0"/>
                    <a:pt x="850" y="0"/>
                    <a:pt x="850" y="0"/>
                  </a:cubicBezTo>
                  <a:cubicBezTo>
                    <a:pt x="850" y="1639"/>
                    <a:pt x="850" y="1639"/>
                    <a:pt x="850" y="1639"/>
                  </a:cubicBezTo>
                  <a:cubicBezTo>
                    <a:pt x="850" y="2064"/>
                    <a:pt x="1033" y="2247"/>
                    <a:pt x="1367" y="2247"/>
                  </a:cubicBezTo>
                  <a:cubicBezTo>
                    <a:pt x="1670" y="2247"/>
                    <a:pt x="1883" y="2064"/>
                    <a:pt x="1883" y="1639"/>
                  </a:cubicBezTo>
                  <a:cubicBezTo>
                    <a:pt x="1883" y="0"/>
                    <a:pt x="1883" y="0"/>
                    <a:pt x="1883" y="0"/>
                  </a:cubicBezTo>
                  <a:cubicBezTo>
                    <a:pt x="2733" y="0"/>
                    <a:pt x="2733" y="0"/>
                    <a:pt x="2733" y="0"/>
                  </a:cubicBezTo>
                  <a:cubicBezTo>
                    <a:pt x="2733" y="2976"/>
                    <a:pt x="2733" y="2976"/>
                    <a:pt x="2733" y="2976"/>
                  </a:cubicBezTo>
                  <a:cubicBezTo>
                    <a:pt x="1883" y="2976"/>
                    <a:pt x="1883" y="2976"/>
                    <a:pt x="1883" y="2976"/>
                  </a:cubicBezTo>
                  <a:cubicBezTo>
                    <a:pt x="1883" y="2550"/>
                    <a:pt x="1883" y="2550"/>
                    <a:pt x="1883" y="2550"/>
                  </a:cubicBezTo>
                  <a:cubicBezTo>
                    <a:pt x="1700" y="2793"/>
                    <a:pt x="1427" y="3036"/>
                    <a:pt x="1002" y="3036"/>
                  </a:cubicBezTo>
                  <a:cubicBezTo>
                    <a:pt x="364" y="3036"/>
                    <a:pt x="0" y="2611"/>
                    <a:pt x="0" y="1912"/>
                  </a:cubicBezTo>
                </a:path>
              </a:pathLst>
            </a:custGeom>
            <a:grpFill/>
            <a:ln>
              <a:noFill/>
            </a:ln>
          </p:spPr>
        </p:sp>
        <p:sp>
          <p:nvSpPr>
            <p:cNvPr id="25" name="Freeform 5"/>
            <p:cNvSpPr/>
            <p:nvPr/>
          </p:nvSpPr>
          <p:spPr>
            <a:xfrm>
              <a:off x="4951080" y="3223800"/>
              <a:ext cx="557640" cy="1355760"/>
            </a:xfrm>
            <a:custGeom>
              <a:avLst/>
              <a:gdLst/>
              <a:ahLst/>
              <a:cxnLst/>
              <a:rect l="0" t="0" r="r" b="b"/>
              <a:pathLst>
                <a:path w="1549" h="3766">
                  <a:moveTo>
                    <a:pt x="0" y="2884"/>
                  </a:moveTo>
                  <a:lnTo>
                    <a:pt x="0" y="2884"/>
                  </a:lnTo>
                  <a:cubicBezTo>
                    <a:pt x="0" y="0"/>
                    <a:pt x="0" y="0"/>
                    <a:pt x="0" y="0"/>
                  </a:cubicBezTo>
                  <a:cubicBezTo>
                    <a:pt x="850" y="0"/>
                    <a:pt x="850" y="0"/>
                    <a:pt x="850" y="0"/>
                  </a:cubicBezTo>
                  <a:cubicBezTo>
                    <a:pt x="850" y="759"/>
                    <a:pt x="850" y="759"/>
                    <a:pt x="850" y="759"/>
                  </a:cubicBezTo>
                  <a:cubicBezTo>
                    <a:pt x="1548" y="759"/>
                    <a:pt x="1548" y="759"/>
                    <a:pt x="1548" y="759"/>
                  </a:cubicBezTo>
                  <a:cubicBezTo>
                    <a:pt x="1548" y="1487"/>
                    <a:pt x="1548" y="1487"/>
                    <a:pt x="1548" y="1487"/>
                  </a:cubicBezTo>
                  <a:cubicBezTo>
                    <a:pt x="850" y="1487"/>
                    <a:pt x="850" y="1487"/>
                    <a:pt x="850" y="1487"/>
                  </a:cubicBezTo>
                  <a:cubicBezTo>
                    <a:pt x="850" y="2732"/>
                    <a:pt x="850" y="2732"/>
                    <a:pt x="850" y="2732"/>
                  </a:cubicBezTo>
                  <a:cubicBezTo>
                    <a:pt x="850" y="2945"/>
                    <a:pt x="941" y="3036"/>
                    <a:pt x="1122" y="3036"/>
                  </a:cubicBezTo>
                  <a:cubicBezTo>
                    <a:pt x="1274" y="3036"/>
                    <a:pt x="1396" y="3006"/>
                    <a:pt x="1517" y="2914"/>
                  </a:cubicBezTo>
                  <a:cubicBezTo>
                    <a:pt x="1517" y="3613"/>
                    <a:pt x="1517" y="3613"/>
                    <a:pt x="1517" y="3613"/>
                  </a:cubicBezTo>
                  <a:cubicBezTo>
                    <a:pt x="1365" y="3703"/>
                    <a:pt x="1153" y="3765"/>
                    <a:pt x="881" y="3765"/>
                  </a:cubicBezTo>
                  <a:cubicBezTo>
                    <a:pt x="334" y="3765"/>
                    <a:pt x="0" y="3582"/>
                    <a:pt x="0" y="2884"/>
                  </a:cubicBezTo>
                </a:path>
              </a:pathLst>
            </a:custGeom>
            <a:grpFill/>
            <a:ln>
              <a:noFill/>
            </a:ln>
          </p:spPr>
        </p:sp>
        <p:sp>
          <p:nvSpPr>
            <p:cNvPr id="26" name="Freeform 6"/>
            <p:cNvSpPr/>
            <p:nvPr/>
          </p:nvSpPr>
          <p:spPr>
            <a:xfrm>
              <a:off x="5639760" y="3475440"/>
              <a:ext cx="874800" cy="1114920"/>
            </a:xfrm>
            <a:custGeom>
              <a:avLst/>
              <a:gdLst/>
              <a:ahLst/>
              <a:cxnLst/>
              <a:rect l="0" t="0" r="r" b="b"/>
              <a:pathLst>
                <a:path w="2430" h="3097">
                  <a:moveTo>
                    <a:pt x="0" y="2640"/>
                  </a:moveTo>
                  <a:lnTo>
                    <a:pt x="0" y="2640"/>
                  </a:lnTo>
                  <a:cubicBezTo>
                    <a:pt x="364" y="2094"/>
                    <a:pt x="364" y="2094"/>
                    <a:pt x="364" y="2094"/>
                  </a:cubicBezTo>
                  <a:cubicBezTo>
                    <a:pt x="697" y="2307"/>
                    <a:pt x="1032" y="2428"/>
                    <a:pt x="1305" y="2428"/>
                  </a:cubicBezTo>
                  <a:cubicBezTo>
                    <a:pt x="1548" y="2428"/>
                    <a:pt x="1669" y="2337"/>
                    <a:pt x="1669" y="2215"/>
                  </a:cubicBezTo>
                  <a:lnTo>
                    <a:pt x="1669" y="2215"/>
                  </a:lnTo>
                  <a:cubicBezTo>
                    <a:pt x="1669" y="2033"/>
                    <a:pt x="1366" y="1972"/>
                    <a:pt x="1032" y="1851"/>
                  </a:cubicBezTo>
                  <a:cubicBezTo>
                    <a:pt x="637" y="1730"/>
                    <a:pt x="151" y="1547"/>
                    <a:pt x="151" y="971"/>
                  </a:cubicBezTo>
                  <a:cubicBezTo>
                    <a:pt x="151" y="940"/>
                    <a:pt x="151" y="940"/>
                    <a:pt x="151" y="940"/>
                  </a:cubicBezTo>
                  <a:cubicBezTo>
                    <a:pt x="151" y="332"/>
                    <a:pt x="637" y="0"/>
                    <a:pt x="1244" y="0"/>
                  </a:cubicBezTo>
                  <a:cubicBezTo>
                    <a:pt x="1609" y="0"/>
                    <a:pt x="2033" y="121"/>
                    <a:pt x="2368" y="363"/>
                  </a:cubicBezTo>
                  <a:cubicBezTo>
                    <a:pt x="2033" y="940"/>
                    <a:pt x="2033" y="940"/>
                    <a:pt x="2033" y="940"/>
                  </a:cubicBezTo>
                  <a:cubicBezTo>
                    <a:pt x="1730" y="758"/>
                    <a:pt x="1457" y="667"/>
                    <a:pt x="1214" y="667"/>
                  </a:cubicBezTo>
                  <a:cubicBezTo>
                    <a:pt x="1032" y="667"/>
                    <a:pt x="910" y="758"/>
                    <a:pt x="910" y="849"/>
                  </a:cubicBezTo>
                  <a:cubicBezTo>
                    <a:pt x="910" y="879"/>
                    <a:pt x="910" y="879"/>
                    <a:pt x="910" y="879"/>
                  </a:cubicBezTo>
                  <a:cubicBezTo>
                    <a:pt x="910" y="1031"/>
                    <a:pt x="1183" y="1122"/>
                    <a:pt x="1517" y="1244"/>
                  </a:cubicBezTo>
                  <a:cubicBezTo>
                    <a:pt x="1943" y="1365"/>
                    <a:pt x="2429" y="1578"/>
                    <a:pt x="2429" y="2124"/>
                  </a:cubicBezTo>
                  <a:lnTo>
                    <a:pt x="2429" y="2124"/>
                  </a:lnTo>
                  <a:cubicBezTo>
                    <a:pt x="2429" y="2793"/>
                    <a:pt x="1912" y="3096"/>
                    <a:pt x="1275" y="3096"/>
                  </a:cubicBezTo>
                  <a:cubicBezTo>
                    <a:pt x="850" y="3096"/>
                    <a:pt x="394" y="2944"/>
                    <a:pt x="0" y="2640"/>
                  </a:cubicBezTo>
                </a:path>
              </a:pathLst>
            </a:custGeom>
            <a:grpFill/>
            <a:ln>
              <a:noFill/>
            </a:ln>
          </p:spPr>
        </p:sp>
        <p:sp>
          <p:nvSpPr>
            <p:cNvPr id="27" name="Freeform 7"/>
            <p:cNvSpPr/>
            <p:nvPr/>
          </p:nvSpPr>
          <p:spPr>
            <a:xfrm>
              <a:off x="8317800" y="4250880"/>
              <a:ext cx="864360" cy="743760"/>
            </a:xfrm>
            <a:custGeom>
              <a:avLst/>
              <a:gdLst/>
              <a:ahLst/>
              <a:cxnLst/>
              <a:rect l="0" t="0" r="r" b="b"/>
              <a:pathLst>
                <a:path w="2401" h="2066">
                  <a:moveTo>
                    <a:pt x="1914" y="912"/>
                  </a:moveTo>
                  <a:lnTo>
                    <a:pt x="1914" y="912"/>
                  </a:lnTo>
                  <a:cubicBezTo>
                    <a:pt x="1883" y="942"/>
                    <a:pt x="1883" y="942"/>
                    <a:pt x="1883" y="942"/>
                  </a:cubicBezTo>
                  <a:cubicBezTo>
                    <a:pt x="1731" y="1185"/>
                    <a:pt x="1458" y="1428"/>
                    <a:pt x="1185" y="1579"/>
                  </a:cubicBezTo>
                  <a:cubicBezTo>
                    <a:pt x="911" y="1428"/>
                    <a:pt x="638" y="1185"/>
                    <a:pt x="486" y="912"/>
                  </a:cubicBezTo>
                  <a:cubicBezTo>
                    <a:pt x="729" y="547"/>
                    <a:pt x="821" y="213"/>
                    <a:pt x="851" y="0"/>
                  </a:cubicBezTo>
                  <a:cubicBezTo>
                    <a:pt x="425" y="0"/>
                    <a:pt x="425" y="0"/>
                    <a:pt x="425" y="0"/>
                  </a:cubicBezTo>
                  <a:cubicBezTo>
                    <a:pt x="365" y="274"/>
                    <a:pt x="243" y="547"/>
                    <a:pt x="61" y="790"/>
                  </a:cubicBezTo>
                  <a:cubicBezTo>
                    <a:pt x="0" y="882"/>
                    <a:pt x="0" y="882"/>
                    <a:pt x="0" y="882"/>
                  </a:cubicBezTo>
                  <a:cubicBezTo>
                    <a:pt x="31" y="1003"/>
                    <a:pt x="31" y="1003"/>
                    <a:pt x="31" y="1003"/>
                  </a:cubicBezTo>
                  <a:cubicBezTo>
                    <a:pt x="243" y="1397"/>
                    <a:pt x="668" y="1822"/>
                    <a:pt x="1124" y="2005"/>
                  </a:cubicBezTo>
                  <a:cubicBezTo>
                    <a:pt x="1185" y="2065"/>
                    <a:pt x="1185" y="2065"/>
                    <a:pt x="1185" y="2065"/>
                  </a:cubicBezTo>
                  <a:cubicBezTo>
                    <a:pt x="1275" y="2005"/>
                    <a:pt x="1275" y="2005"/>
                    <a:pt x="1275" y="2005"/>
                  </a:cubicBezTo>
                  <a:cubicBezTo>
                    <a:pt x="1671" y="1853"/>
                    <a:pt x="2035" y="1519"/>
                    <a:pt x="2247" y="1185"/>
                  </a:cubicBezTo>
                  <a:cubicBezTo>
                    <a:pt x="2278" y="1124"/>
                    <a:pt x="2339" y="1063"/>
                    <a:pt x="2339" y="1003"/>
                  </a:cubicBezTo>
                  <a:cubicBezTo>
                    <a:pt x="2400" y="882"/>
                    <a:pt x="2400" y="882"/>
                    <a:pt x="2400" y="882"/>
                  </a:cubicBezTo>
                  <a:cubicBezTo>
                    <a:pt x="2339" y="790"/>
                    <a:pt x="2339" y="790"/>
                    <a:pt x="2339" y="790"/>
                  </a:cubicBezTo>
                  <a:cubicBezTo>
                    <a:pt x="2126" y="486"/>
                    <a:pt x="2035" y="183"/>
                    <a:pt x="1974" y="0"/>
                  </a:cubicBezTo>
                  <a:cubicBezTo>
                    <a:pt x="1550" y="0"/>
                    <a:pt x="1550" y="0"/>
                    <a:pt x="1550" y="0"/>
                  </a:cubicBezTo>
                  <a:cubicBezTo>
                    <a:pt x="1580" y="213"/>
                    <a:pt x="1671" y="547"/>
                    <a:pt x="1914" y="912"/>
                  </a:cubicBezTo>
                </a:path>
              </a:pathLst>
            </a:custGeom>
            <a:grpFill/>
            <a:ln>
              <a:noFill/>
            </a:ln>
          </p:spPr>
        </p:sp>
        <p:sp>
          <p:nvSpPr>
            <p:cNvPr id="28" name="Freeform 8"/>
            <p:cNvSpPr/>
            <p:nvPr/>
          </p:nvSpPr>
          <p:spPr>
            <a:xfrm>
              <a:off x="8197560" y="2152440"/>
              <a:ext cx="1104480" cy="1661760"/>
            </a:xfrm>
            <a:custGeom>
              <a:avLst/>
              <a:gdLst/>
              <a:ahLst/>
              <a:cxnLst/>
              <a:rect l="0" t="0" r="r" b="b"/>
              <a:pathLst>
                <a:path w="3068" h="4616">
                  <a:moveTo>
                    <a:pt x="790" y="3279"/>
                  </a:moveTo>
                  <a:lnTo>
                    <a:pt x="790" y="3279"/>
                  </a:lnTo>
                  <a:cubicBezTo>
                    <a:pt x="608" y="2885"/>
                    <a:pt x="426" y="2521"/>
                    <a:pt x="426" y="2156"/>
                  </a:cubicBezTo>
                  <a:cubicBezTo>
                    <a:pt x="456" y="1732"/>
                    <a:pt x="669" y="1306"/>
                    <a:pt x="1093" y="1003"/>
                  </a:cubicBezTo>
                  <a:cubicBezTo>
                    <a:pt x="1155" y="942"/>
                    <a:pt x="1367" y="790"/>
                    <a:pt x="1519" y="638"/>
                  </a:cubicBezTo>
                  <a:cubicBezTo>
                    <a:pt x="1701" y="790"/>
                    <a:pt x="1914" y="942"/>
                    <a:pt x="1974" y="1003"/>
                  </a:cubicBezTo>
                  <a:cubicBezTo>
                    <a:pt x="2369" y="1306"/>
                    <a:pt x="2612" y="1732"/>
                    <a:pt x="2612" y="2156"/>
                  </a:cubicBezTo>
                  <a:cubicBezTo>
                    <a:pt x="2642" y="2521"/>
                    <a:pt x="2460" y="2885"/>
                    <a:pt x="2278" y="3279"/>
                  </a:cubicBezTo>
                  <a:cubicBezTo>
                    <a:pt x="2126" y="3675"/>
                    <a:pt x="1914" y="4129"/>
                    <a:pt x="1852" y="4615"/>
                  </a:cubicBezTo>
                  <a:cubicBezTo>
                    <a:pt x="2308" y="4615"/>
                    <a:pt x="2308" y="4615"/>
                    <a:pt x="2308" y="4615"/>
                  </a:cubicBezTo>
                  <a:cubicBezTo>
                    <a:pt x="2338" y="4220"/>
                    <a:pt x="2521" y="3827"/>
                    <a:pt x="2673" y="3462"/>
                  </a:cubicBezTo>
                  <a:cubicBezTo>
                    <a:pt x="2885" y="3037"/>
                    <a:pt x="3067" y="2612"/>
                    <a:pt x="3067" y="2156"/>
                  </a:cubicBezTo>
                  <a:cubicBezTo>
                    <a:pt x="3067" y="1610"/>
                    <a:pt x="2764" y="1033"/>
                    <a:pt x="2248" y="669"/>
                  </a:cubicBezTo>
                  <a:cubicBezTo>
                    <a:pt x="2065" y="517"/>
                    <a:pt x="1822" y="334"/>
                    <a:pt x="1701" y="183"/>
                  </a:cubicBezTo>
                  <a:cubicBezTo>
                    <a:pt x="1519" y="0"/>
                    <a:pt x="1519" y="0"/>
                    <a:pt x="1519" y="0"/>
                  </a:cubicBezTo>
                  <a:cubicBezTo>
                    <a:pt x="1367" y="183"/>
                    <a:pt x="1367" y="183"/>
                    <a:pt x="1367" y="183"/>
                  </a:cubicBezTo>
                  <a:cubicBezTo>
                    <a:pt x="1185" y="364"/>
                    <a:pt x="881" y="607"/>
                    <a:pt x="820" y="669"/>
                  </a:cubicBezTo>
                  <a:cubicBezTo>
                    <a:pt x="304" y="1033"/>
                    <a:pt x="0" y="1610"/>
                    <a:pt x="0" y="2156"/>
                  </a:cubicBezTo>
                  <a:cubicBezTo>
                    <a:pt x="0" y="2612"/>
                    <a:pt x="183" y="3037"/>
                    <a:pt x="365" y="3462"/>
                  </a:cubicBezTo>
                  <a:cubicBezTo>
                    <a:pt x="547" y="3827"/>
                    <a:pt x="699" y="4220"/>
                    <a:pt x="759" y="4615"/>
                  </a:cubicBezTo>
                  <a:cubicBezTo>
                    <a:pt x="1215" y="4615"/>
                    <a:pt x="1215" y="4615"/>
                    <a:pt x="1215" y="4615"/>
                  </a:cubicBezTo>
                  <a:cubicBezTo>
                    <a:pt x="1155" y="4129"/>
                    <a:pt x="942" y="3675"/>
                    <a:pt x="790" y="3279"/>
                  </a:cubicBezTo>
                </a:path>
              </a:pathLst>
            </a:custGeom>
            <a:grpFill/>
            <a:ln>
              <a:noFill/>
            </a:ln>
          </p:spPr>
        </p:sp>
        <p:sp>
          <p:nvSpPr>
            <p:cNvPr id="29" name="Freeform 9"/>
            <p:cNvSpPr/>
            <p:nvPr/>
          </p:nvSpPr>
          <p:spPr>
            <a:xfrm>
              <a:off x="9181800" y="3048840"/>
              <a:ext cx="1148040" cy="765360"/>
            </a:xfrm>
            <a:custGeom>
              <a:avLst/>
              <a:gdLst/>
              <a:ahLst/>
              <a:cxnLst/>
              <a:rect l="0" t="0" r="r" b="b"/>
              <a:pathLst>
                <a:path w="3189" h="2126">
                  <a:moveTo>
                    <a:pt x="2824" y="486"/>
                  </a:moveTo>
                  <a:lnTo>
                    <a:pt x="2824" y="486"/>
                  </a:lnTo>
                  <a:cubicBezTo>
                    <a:pt x="2551" y="182"/>
                    <a:pt x="2186" y="0"/>
                    <a:pt x="1791" y="0"/>
                  </a:cubicBezTo>
                  <a:lnTo>
                    <a:pt x="1791" y="0"/>
                  </a:lnTo>
                  <a:cubicBezTo>
                    <a:pt x="1275" y="0"/>
                    <a:pt x="819" y="274"/>
                    <a:pt x="486" y="821"/>
                  </a:cubicBezTo>
                  <a:cubicBezTo>
                    <a:pt x="182" y="1275"/>
                    <a:pt x="30" y="1791"/>
                    <a:pt x="0" y="2125"/>
                  </a:cubicBezTo>
                  <a:cubicBezTo>
                    <a:pt x="455" y="2125"/>
                    <a:pt x="455" y="2125"/>
                    <a:pt x="455" y="2125"/>
                  </a:cubicBezTo>
                  <a:cubicBezTo>
                    <a:pt x="486" y="1852"/>
                    <a:pt x="607" y="1428"/>
                    <a:pt x="850" y="1063"/>
                  </a:cubicBezTo>
                  <a:cubicBezTo>
                    <a:pt x="1032" y="759"/>
                    <a:pt x="1336" y="425"/>
                    <a:pt x="1791" y="425"/>
                  </a:cubicBezTo>
                  <a:lnTo>
                    <a:pt x="1791" y="425"/>
                  </a:lnTo>
                  <a:cubicBezTo>
                    <a:pt x="2065" y="425"/>
                    <a:pt x="2308" y="547"/>
                    <a:pt x="2459" y="759"/>
                  </a:cubicBezTo>
                  <a:cubicBezTo>
                    <a:pt x="2641" y="972"/>
                    <a:pt x="2732" y="1245"/>
                    <a:pt x="2672" y="1548"/>
                  </a:cubicBezTo>
                  <a:cubicBezTo>
                    <a:pt x="3097" y="1639"/>
                    <a:pt x="3097" y="1639"/>
                    <a:pt x="3097" y="1639"/>
                  </a:cubicBezTo>
                  <a:cubicBezTo>
                    <a:pt x="3188" y="1215"/>
                    <a:pt x="3067" y="789"/>
                    <a:pt x="2824" y="486"/>
                  </a:cubicBezTo>
                </a:path>
              </a:pathLst>
            </a:custGeom>
            <a:grpFill/>
            <a:ln>
              <a:noFill/>
            </a:ln>
          </p:spPr>
        </p:sp>
        <p:sp>
          <p:nvSpPr>
            <p:cNvPr id="30" name="Freeform 10"/>
            <p:cNvSpPr/>
            <p:nvPr/>
          </p:nvSpPr>
          <p:spPr>
            <a:xfrm>
              <a:off x="7170120" y="3048840"/>
              <a:ext cx="1148040" cy="765360"/>
            </a:xfrm>
            <a:custGeom>
              <a:avLst/>
              <a:gdLst/>
              <a:ahLst/>
              <a:cxnLst/>
              <a:rect l="0" t="0" r="r" b="b"/>
              <a:pathLst>
                <a:path w="3189" h="2126">
                  <a:moveTo>
                    <a:pt x="2703" y="821"/>
                  </a:moveTo>
                  <a:lnTo>
                    <a:pt x="2703" y="821"/>
                  </a:lnTo>
                  <a:cubicBezTo>
                    <a:pt x="2368" y="274"/>
                    <a:pt x="1882" y="0"/>
                    <a:pt x="1397" y="0"/>
                  </a:cubicBezTo>
                  <a:cubicBezTo>
                    <a:pt x="1366" y="0"/>
                    <a:pt x="1366" y="0"/>
                    <a:pt x="1366" y="0"/>
                  </a:cubicBezTo>
                  <a:cubicBezTo>
                    <a:pt x="972" y="0"/>
                    <a:pt x="607" y="182"/>
                    <a:pt x="364" y="486"/>
                  </a:cubicBezTo>
                  <a:cubicBezTo>
                    <a:pt x="122" y="789"/>
                    <a:pt x="0" y="1215"/>
                    <a:pt x="90" y="1639"/>
                  </a:cubicBezTo>
                  <a:cubicBezTo>
                    <a:pt x="516" y="1548"/>
                    <a:pt x="516" y="1548"/>
                    <a:pt x="516" y="1548"/>
                  </a:cubicBezTo>
                  <a:cubicBezTo>
                    <a:pt x="455" y="1275"/>
                    <a:pt x="546" y="972"/>
                    <a:pt x="698" y="759"/>
                  </a:cubicBezTo>
                  <a:cubicBezTo>
                    <a:pt x="881" y="547"/>
                    <a:pt x="1123" y="425"/>
                    <a:pt x="1366" y="425"/>
                  </a:cubicBezTo>
                  <a:lnTo>
                    <a:pt x="1366" y="425"/>
                  </a:lnTo>
                  <a:cubicBezTo>
                    <a:pt x="1852" y="425"/>
                    <a:pt x="2155" y="759"/>
                    <a:pt x="2338" y="1063"/>
                  </a:cubicBezTo>
                  <a:cubicBezTo>
                    <a:pt x="2581" y="1428"/>
                    <a:pt x="2703" y="1852"/>
                    <a:pt x="2733" y="2125"/>
                  </a:cubicBezTo>
                  <a:cubicBezTo>
                    <a:pt x="3188" y="2125"/>
                    <a:pt x="3188" y="2125"/>
                    <a:pt x="3188" y="2125"/>
                  </a:cubicBezTo>
                  <a:cubicBezTo>
                    <a:pt x="3158" y="1791"/>
                    <a:pt x="3006" y="1275"/>
                    <a:pt x="2703" y="821"/>
                  </a:cubicBezTo>
                </a:path>
              </a:pathLst>
            </a:custGeom>
            <a:grpFill/>
            <a:ln>
              <a:noFill/>
            </a:ln>
          </p:spPr>
        </p:sp>
        <p:sp>
          <p:nvSpPr>
            <p:cNvPr id="31" name="Freeform 11"/>
            <p:cNvSpPr/>
            <p:nvPr/>
          </p:nvSpPr>
          <p:spPr>
            <a:xfrm>
              <a:off x="7847640" y="3956040"/>
              <a:ext cx="1804320" cy="153360"/>
            </a:xfrm>
            <a:custGeom>
              <a:avLst/>
              <a:gdLst/>
              <a:ahLst/>
              <a:cxnLst/>
              <a:rect l="0" t="0" r="r" b="b"/>
              <a:pathLst>
                <a:path w="5012" h="426">
                  <a:moveTo>
                    <a:pt x="5011" y="425"/>
                  </a:moveTo>
                  <a:lnTo>
                    <a:pt x="0" y="425"/>
                  </a:lnTo>
                  <a:lnTo>
                    <a:pt x="0" y="0"/>
                  </a:lnTo>
                  <a:lnTo>
                    <a:pt x="5011" y="0"/>
                  </a:lnTo>
                  <a:lnTo>
                    <a:pt x="5011" y="425"/>
                  </a:lnTo>
                </a:path>
              </a:pathLst>
            </a:custGeom>
            <a:grpFill/>
            <a:ln>
              <a:noFill/>
            </a:ln>
          </p:spPr>
        </p:sp>
      </p:grpSp>
    </p:spTree>
    <p:extLst>
      <p:ext uri="{BB962C8B-B14F-4D97-AF65-F5344CB8AC3E}">
        <p14:creationId xmlns:p14="http://schemas.microsoft.com/office/powerpoint/2010/main" val="2197155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Title Slide 3">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4" name="Holder 4"/>
          <p:cNvSpPr>
            <a:spLocks noGrp="1"/>
          </p:cNvSpPr>
          <p:nvPr>
            <p:ph type="ftr" sz="quarter" idx="5"/>
          </p:nvPr>
        </p:nvSpPr>
        <p:spPr>
          <a:xfrm>
            <a:off x="4312205" y="6390227"/>
            <a:ext cx="113680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9525">
              <a:spcBef>
                <a:spcPts val="83"/>
              </a:spcBef>
            </a:pPr>
            <a:r>
              <a:rPr lang="en-US" spc="56"/>
              <a:t>© </a:t>
            </a:r>
            <a:r>
              <a:rPr lang="en-US" spc="-4"/>
              <a:t>The </a:t>
            </a:r>
            <a:r>
              <a:rPr lang="en-US" spc="-15"/>
              <a:t>Scout Association</a:t>
            </a: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6" name="Holder 6"/>
          <p:cNvSpPr>
            <a:spLocks noGrp="1"/>
          </p:cNvSpPr>
          <p:nvPr>
            <p:ph type="sldNum" sz="quarter" idx="7"/>
          </p:nvPr>
        </p:nvSpPr>
        <p:spPr>
          <a:xfrm>
            <a:off x="5938362" y="6390227"/>
            <a:ext cx="157638" cy="115416"/>
          </a:xfrm>
        </p:spPr>
        <p:txBody>
          <a:bodyPr lIns="0" tIns="0" rIns="0" bIns="0"/>
          <a:lstStyle>
            <a:lvl1pPr>
              <a:defRPr sz="750" b="1" i="0">
                <a:solidFill>
                  <a:schemeClr val="bg1"/>
                </a:solidFill>
                <a:latin typeface="Nunito Sans" charset="0"/>
                <a:ea typeface="Nunito Sans" charset="0"/>
                <a:cs typeface="Nunito Sans" charset="0"/>
              </a:defRPr>
            </a:lvl1pPr>
          </a:lstStyle>
          <a:p>
            <a:pPr marL="19050">
              <a:spcBef>
                <a:spcPts val="83"/>
              </a:spcBef>
            </a:pPr>
            <a:fld id="{81D60167-4931-47E6-BA6A-407CBD079E47}" type="slidenum">
              <a:rPr lang="uk-UA" spc="26" smtClean="0"/>
              <a:pPr marL="19050">
                <a:spcBef>
                  <a:spcPts val="83"/>
                </a:spcBef>
              </a:pPr>
              <a:t>‹#›</a:t>
            </a:fld>
            <a:endParaRPr lang="uk-UA" spc="26"/>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4504" y="5454243"/>
            <a:ext cx="3695984" cy="1042284"/>
          </a:xfrm>
          <a:prstGeom prst="rect">
            <a:avLst/>
          </a:prstGeom>
        </p:spPr>
      </p:pic>
    </p:spTree>
    <p:extLst>
      <p:ext uri="{BB962C8B-B14F-4D97-AF65-F5344CB8AC3E}">
        <p14:creationId xmlns:p14="http://schemas.microsoft.com/office/powerpoint/2010/main" val="7719016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itle and text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p>
            <a:pPr marL="19050">
              <a:spcBef>
                <a:spcPts val="83"/>
              </a:spcBef>
            </a:pPr>
            <a:fld id="{81D60167-4931-47E6-BA6A-407CBD079E47}" type="slidenum">
              <a:rPr lang="uk-UA" spc="26" smtClean="0"/>
              <a:pPr marL="19050">
                <a:spcBef>
                  <a:spcPts val="83"/>
                </a:spcBef>
              </a:pPr>
              <a:t>‹#›</a:t>
            </a:fld>
            <a:endParaRPr lang="uk-UA" spc="26"/>
          </a:p>
        </p:txBody>
      </p:sp>
      <p:sp>
        <p:nvSpPr>
          <p:cNvPr id="14" name="Text Placeholder 13">
            <a:extLst>
              <a:ext uri="{FF2B5EF4-FFF2-40B4-BE49-F238E27FC236}">
                <a16:creationId xmlns:a16="http://schemas.microsoft.com/office/drawing/2014/main" id="{84D27C4D-6128-C640-8C87-936D9CB8B7A3}"/>
              </a:ext>
            </a:extLst>
          </p:cNvPr>
          <p:cNvSpPr>
            <a:spLocks noGrp="1"/>
          </p:cNvSpPr>
          <p:nvPr>
            <p:ph type="body" sz="quarter" idx="14"/>
          </p:nvPr>
        </p:nvSpPr>
        <p:spPr>
          <a:xfrm>
            <a:off x="2123782" y="1801909"/>
            <a:ext cx="7944437" cy="1981312"/>
          </a:xfrm>
        </p:spPr>
        <p:txBody>
          <a:bodyPr>
            <a:spAutoFit/>
          </a:bodyPr>
          <a:lstStyle>
            <a:lvl1pPr marL="18000" indent="0">
              <a:lnSpc>
                <a:spcPts val="2700"/>
              </a:lnSpc>
              <a:buFont typeface="Arial" panose="020B0604020202020204" pitchFamily="34" charset="0"/>
              <a:buNone/>
              <a:tabLst/>
              <a:defRPr sz="2550"/>
            </a:lvl1pPr>
            <a:lvl2pPr marL="18000" indent="0">
              <a:lnSpc>
                <a:spcPts val="2700"/>
              </a:lnSpc>
              <a:buFont typeface="Arial" panose="020B0604020202020204" pitchFamily="34" charset="0"/>
              <a:buNone/>
              <a:tabLst/>
              <a:defRPr sz="2550"/>
            </a:lvl2pPr>
            <a:lvl3pPr marL="18000" indent="0">
              <a:lnSpc>
                <a:spcPts val="2700"/>
              </a:lnSpc>
              <a:buFont typeface="Arial" panose="020B0604020202020204" pitchFamily="34" charset="0"/>
              <a:buNone/>
              <a:tabLst/>
              <a:defRPr sz="2550"/>
            </a:lvl3pPr>
            <a:lvl4pPr marL="18000" indent="0">
              <a:lnSpc>
                <a:spcPts val="2700"/>
              </a:lnSpc>
              <a:buFont typeface="Arial" panose="020B0604020202020204" pitchFamily="34" charset="0"/>
              <a:buNone/>
              <a:tabLst/>
              <a:defRPr sz="2550"/>
            </a:lvl4pPr>
            <a:lvl5pPr marL="18000" indent="0">
              <a:lnSpc>
                <a:spcPts val="2700"/>
              </a:lnSpc>
              <a:buFont typeface="Arial" panose="020B0604020202020204" pitchFamily="34" charset="0"/>
              <a:buNone/>
              <a:tabLst/>
              <a:defRPr sz="25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2" y="360363"/>
            <a:ext cx="1745801" cy="492324"/>
          </a:xfrm>
          <a:prstGeom prst="rect">
            <a:avLst/>
          </a:prstGeom>
        </p:spPr>
      </p:pic>
    </p:spTree>
    <p:extLst>
      <p:ext uri="{BB962C8B-B14F-4D97-AF65-F5344CB8AC3E}">
        <p14:creationId xmlns:p14="http://schemas.microsoft.com/office/powerpoint/2010/main" val="686702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Divider slide Blue">
    <p:bg>
      <p:bgPr>
        <a:solidFill>
          <a:schemeClr val="accent3"/>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bg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bg1"/>
                </a:solidFill>
                <a:latin typeface="Nunito Sans Black" charset="0"/>
                <a:ea typeface="Nunito Sans Black" charset="0"/>
                <a:cs typeface="Nunito Sans Black" charset="0"/>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bg1"/>
                </a:solidFill>
              </a:defRPr>
            </a:lvl1pPr>
          </a:lstStyle>
          <a:p>
            <a:r>
              <a:rPr lang="mr-IN"/>
              <a:t>18/02/2018</a:t>
            </a:r>
          </a:p>
        </p:txBody>
      </p:sp>
      <p:sp>
        <p:nvSpPr>
          <p:cNvPr id="7" name="Footer Placeholder 6"/>
          <p:cNvSpPr>
            <a:spLocks noGrp="1"/>
          </p:cNvSpPr>
          <p:nvPr>
            <p:ph type="ftr" sz="quarter" idx="10"/>
          </p:nvPr>
        </p:nvSpPr>
        <p:spPr/>
        <p:txBody>
          <a:bodyPr/>
          <a:lstStyle>
            <a:lvl1pPr>
              <a:defRPr>
                <a:solidFill>
                  <a:schemeClr val="bg1"/>
                </a:solidFill>
              </a:defRPr>
            </a:lvl1pPr>
          </a:lstStyle>
          <a:p>
            <a:pPr marL="9525">
              <a:spcBef>
                <a:spcPts val="83"/>
              </a:spcBef>
            </a:pPr>
            <a:r>
              <a:rPr lang="en-US" spc="56"/>
              <a:t>© </a:t>
            </a:r>
            <a:r>
              <a:rPr lang="en-US" spc="-4"/>
              <a:t>The </a:t>
            </a:r>
            <a:r>
              <a:rPr lang="en-US" spc="-15"/>
              <a:t>Scout Association</a:t>
            </a:r>
          </a:p>
        </p:txBody>
      </p:sp>
      <p:sp>
        <p:nvSpPr>
          <p:cNvPr id="8" name="Slide Number Placeholder 7"/>
          <p:cNvSpPr>
            <a:spLocks noGrp="1"/>
          </p:cNvSpPr>
          <p:nvPr>
            <p:ph type="sldNum" sz="quarter" idx="11"/>
          </p:nvPr>
        </p:nvSpPr>
        <p:spPr/>
        <p:txBody>
          <a:bodyPr/>
          <a:lstStyle>
            <a:lvl1pPr>
              <a:defRPr>
                <a:solidFill>
                  <a:schemeClr val="bg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10" name="Text Placeholder 9"/>
          <p:cNvSpPr>
            <a:spLocks noGrp="1"/>
          </p:cNvSpPr>
          <p:nvPr>
            <p:ph type="body" sz="quarter" idx="12" hasCustomPrompt="1"/>
          </p:nvPr>
        </p:nvSpPr>
        <p:spPr>
          <a:xfrm>
            <a:off x="2300287" y="4071471"/>
            <a:ext cx="9529763" cy="1025281"/>
          </a:xfrm>
          <a:prstGeom prst="rect">
            <a:avLst/>
          </a:prstGeom>
        </p:spPr>
        <p:txBody>
          <a:bodyPr/>
          <a:lstStyle>
            <a:lvl1pPr marL="10800" indent="0">
              <a:buNone/>
              <a:defRPr lang="en-US" sz="4050" b="0" i="0" kern="1200" spc="-53" smtClean="0">
                <a:solidFill>
                  <a:srgbClr val="FFFFFF"/>
                </a:solidFill>
                <a:latin typeface="Nunito Sans Black" charset="0"/>
                <a:ea typeface="Nunito Sans Black" charset="0"/>
                <a:cs typeface="Nunito Sans Black" charset="0"/>
              </a:defRPr>
            </a:lvl1pPr>
            <a:lvl2pPr marL="0" indent="0" algn="l" defTabSz="685800" rtl="0" eaLnBrk="1" latinLnBrk="0" hangingPunct="1">
              <a:lnSpc>
                <a:spcPct val="100000"/>
              </a:lnSpc>
              <a:spcBef>
                <a:spcPts val="90"/>
              </a:spcBef>
              <a:buNone/>
              <a:defRPr lang="en-US" sz="2550" b="0" i="0" kern="1200" spc="-45" dirty="0" smtClean="0">
                <a:solidFill>
                  <a:schemeClr val="accent6"/>
                </a:solidFill>
                <a:latin typeface="Nunito Sans" charset="0"/>
                <a:ea typeface="Nunito Sans" charset="0"/>
                <a:cs typeface="Nunito Sans" charset="0"/>
              </a:defRPr>
            </a:lvl2pPr>
            <a:lvl3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3pPr>
            <a:lvl4pPr marL="9525" algn="l" defTabSz="685800" rtl="0" eaLnBrk="1" latinLnBrk="0" hangingPunct="1">
              <a:lnSpc>
                <a:spcPct val="100000"/>
              </a:lnSpc>
              <a:spcBef>
                <a:spcPts val="90"/>
              </a:spcBef>
              <a:defRPr lang="en-US" sz="2550" b="0" i="0" kern="1200" spc="-45" dirty="0" smtClean="0">
                <a:solidFill>
                  <a:srgbClr val="FFFFFF"/>
                </a:solidFill>
                <a:latin typeface="Nunito Sans" charset="0"/>
                <a:ea typeface="Nunito Sans" charset="0"/>
                <a:cs typeface="Nunito Sans" charset="0"/>
              </a:defRPr>
            </a:lvl4pPr>
            <a:lvl5pPr marL="9525" algn="l" defTabSz="685800" rtl="0" eaLnBrk="1" latinLnBrk="0" hangingPunct="1">
              <a:lnSpc>
                <a:spcPct val="100000"/>
              </a:lnSpc>
              <a:spcBef>
                <a:spcPts val="90"/>
              </a:spcBef>
              <a:defRPr lang="en-US" sz="2550" b="0" i="0" kern="1200" spc="-45" dirty="0">
                <a:solidFill>
                  <a:srgbClr val="FFFFFF"/>
                </a:solidFill>
                <a:latin typeface="Nunito Sans" charset="0"/>
                <a:ea typeface="Nunito Sans" charset="0"/>
                <a:cs typeface="Nunito Sans" charset="0"/>
              </a:defRPr>
            </a:lvl5pPr>
          </a:lstStyle>
          <a:p>
            <a:pPr lvl="0"/>
            <a:r>
              <a:rPr lang="en-US"/>
              <a:t>Divider Example</a:t>
            </a:r>
          </a:p>
          <a:p>
            <a:pPr lvl="1"/>
            <a:r>
              <a:rPr lang="en-US"/>
              <a:t>Subhead goes here</a:t>
            </a:r>
          </a:p>
        </p:txBody>
      </p:sp>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0" y="360363"/>
            <a:ext cx="1745806" cy="492326"/>
          </a:xfrm>
          <a:prstGeom prst="rect">
            <a:avLst/>
          </a:prstGeom>
        </p:spPr>
      </p:pic>
    </p:spTree>
    <p:extLst>
      <p:ext uri="{BB962C8B-B14F-4D97-AF65-F5344CB8AC3E}">
        <p14:creationId xmlns:p14="http://schemas.microsoft.com/office/powerpoint/2010/main" val="2749266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Holder 3"/>
          <p:cNvSpPr>
            <a:spLocks noGrp="1"/>
          </p:cNvSpPr>
          <p:nvPr>
            <p:ph type="body" idx="1"/>
          </p:nvPr>
        </p:nvSpPr>
        <p:spPr>
          <a:xfrm>
            <a:off x="342900" y="1825229"/>
            <a:ext cx="11010900" cy="4351734"/>
          </a:xfrm>
          <a:prstGeom prst="rect">
            <a:avLst/>
          </a:prstGeom>
        </p:spPr>
        <p:txBody>
          <a:bodyPr lIns="0" tIns="0" rIns="0" bIns="0"/>
          <a:lstStyle>
            <a:lvl1pPr>
              <a:defRPr/>
            </a:lvl1pPr>
          </a:lstStyle>
          <a:p>
            <a:endParaRPr/>
          </a:p>
        </p:txBody>
      </p:sp>
      <p:sp>
        <p:nvSpPr>
          <p:cNvPr id="4" name="Holder 4"/>
          <p:cNvSpPr>
            <a:spLocks noGrp="1"/>
          </p:cNvSpPr>
          <p:nvPr>
            <p:ph type="ftr" sz="quarter" idx="5"/>
          </p:nvPr>
        </p:nvSpPr>
        <p:spPr>
          <a:xfrm>
            <a:off x="10067964" y="6390227"/>
            <a:ext cx="1136808" cy="115416"/>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42901" y="6322375"/>
            <a:ext cx="1740590" cy="207749"/>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10/17/2023</a:t>
            </a:fld>
            <a:endParaRPr lang="en-US"/>
          </a:p>
        </p:txBody>
      </p:sp>
      <p:sp>
        <p:nvSpPr>
          <p:cNvPr id="6" name="Holder 6"/>
          <p:cNvSpPr>
            <a:spLocks noGrp="1"/>
          </p:cNvSpPr>
          <p:nvPr>
            <p:ph type="sldNum" sz="quarter" idx="7"/>
          </p:nvPr>
        </p:nvSpPr>
        <p:spPr>
          <a:xfrm>
            <a:off x="11694121" y="6390227"/>
            <a:ext cx="157638" cy="115416"/>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711335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itle and media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345675" y="326552"/>
            <a:ext cx="5750325" cy="207749"/>
          </a:xfrm>
          <a:prstGeom prst="rect">
            <a:avLst/>
          </a:prstGeom>
        </p:spPr>
        <p:txBody>
          <a:bodyPr wrap="square" lIns="0" tIns="0" rIns="0" bIns="0" anchor="b">
            <a:spAutoFit/>
          </a:bodyPr>
          <a:lstStyle>
            <a:lvl1pPr>
              <a:defRPr b="0" i="0">
                <a:solidFill>
                  <a:schemeClr val="tx1"/>
                </a:solidFill>
              </a:defRPr>
            </a:lvl1pPr>
          </a:lstStyle>
          <a:p>
            <a:r>
              <a:rPr lang="en-US"/>
              <a:t>Presentation title</a:t>
            </a:r>
            <a:endParaRPr/>
          </a:p>
        </p:txBody>
      </p:sp>
      <p:sp>
        <p:nvSpPr>
          <p:cNvPr id="3" name="Holder 3"/>
          <p:cNvSpPr>
            <a:spLocks noGrp="1"/>
          </p:cNvSpPr>
          <p:nvPr>
            <p:ph type="subTitle" idx="4" hasCustomPrompt="1"/>
          </p:nvPr>
        </p:nvSpPr>
        <p:spPr>
          <a:xfrm>
            <a:off x="345675" y="534300"/>
            <a:ext cx="5750325" cy="207749"/>
          </a:xfrm>
          <a:prstGeom prst="rect">
            <a:avLst/>
          </a:prstGeom>
        </p:spPr>
        <p:txBody>
          <a:bodyPr wrap="square" lIns="0" tIns="0" rIns="0" bIns="0" anchor="t">
            <a:spAutoFit/>
          </a:bodyPr>
          <a:lstStyle>
            <a:lvl1pPr marL="0" indent="0">
              <a:buNone/>
              <a:defRPr lang="en-US" sz="1350" b="0" i="0" kern="1200" spc="-4" dirty="0" smtClean="0">
                <a:solidFill>
                  <a:schemeClr val="tx1"/>
                </a:solidFill>
                <a:latin typeface="Nunito Sans Black" pitchFamily="2" charset="77"/>
                <a:ea typeface="Nunito Sans Black" pitchFamily="2" charset="77"/>
                <a:cs typeface="Nunito Sans Black" pitchFamily="2" charset="77"/>
              </a:defRPr>
            </a:lvl1pPr>
          </a:lstStyle>
          <a:p>
            <a:pPr marL="9525" lvl="0" algn="l" defTabSz="685800" rtl="0" eaLnBrk="1" latinLnBrk="0" hangingPunct="1">
              <a:lnSpc>
                <a:spcPct val="100000"/>
              </a:lnSpc>
              <a:spcBef>
                <a:spcPts val="30"/>
              </a:spcBef>
            </a:pPr>
            <a:r>
              <a:rPr lang="en-US"/>
              <a:t>Page heading</a:t>
            </a:r>
            <a:endParaRPr/>
          </a:p>
        </p:txBody>
      </p:sp>
      <p:sp>
        <p:nvSpPr>
          <p:cNvPr id="5" name="Holder 5"/>
          <p:cNvSpPr>
            <a:spLocks noGrp="1"/>
          </p:cNvSpPr>
          <p:nvPr>
            <p:ph type="dt" sz="half" idx="6"/>
          </p:nvPr>
        </p:nvSpPr>
        <p:spPr/>
        <p:txBody>
          <a:bodyPr lIns="0" tIns="0" rIns="0" bIns="0"/>
          <a:lstStyle>
            <a:lvl1pPr algn="l">
              <a:defRPr>
                <a:solidFill>
                  <a:schemeClr val="tx1"/>
                </a:solidFill>
              </a:defRPr>
            </a:lvl1pPr>
          </a:lstStyle>
          <a:p>
            <a:r>
              <a:rPr lang="mr-IN"/>
              <a:t>18/02/2018</a:t>
            </a:r>
          </a:p>
        </p:txBody>
      </p:sp>
      <p:sp>
        <p:nvSpPr>
          <p:cNvPr id="9" name="Footer Placeholder 8"/>
          <p:cNvSpPr>
            <a:spLocks noGrp="1"/>
          </p:cNvSpPr>
          <p:nvPr>
            <p:ph type="ftr" sz="quarter" idx="11"/>
          </p:nvPr>
        </p:nvSpPr>
        <p:spPr/>
        <p:txBody>
          <a:bodyPr/>
          <a:lstStyle>
            <a:lvl1pPr>
              <a:defRPr>
                <a:solidFill>
                  <a:schemeClr val="tx1"/>
                </a:solidFill>
              </a:defRPr>
            </a:lvl1pPr>
          </a:lstStyle>
          <a:p>
            <a:pPr marL="9525">
              <a:spcBef>
                <a:spcPts val="83"/>
              </a:spcBef>
            </a:pPr>
            <a:r>
              <a:rPr lang="en-US" spc="56"/>
              <a:t>© </a:t>
            </a:r>
            <a:r>
              <a:rPr lang="en-US" spc="-4"/>
              <a:t>The </a:t>
            </a:r>
            <a:r>
              <a:rPr lang="en-US" spc="-15"/>
              <a:t>Scout Association</a:t>
            </a:r>
          </a:p>
        </p:txBody>
      </p:sp>
      <p:sp>
        <p:nvSpPr>
          <p:cNvPr id="10" name="Slide Number Placeholder 9"/>
          <p:cNvSpPr>
            <a:spLocks noGrp="1"/>
          </p:cNvSpPr>
          <p:nvPr>
            <p:ph type="sldNum" sz="quarter" idx="12"/>
          </p:nvPr>
        </p:nvSpPr>
        <p:spPr/>
        <p:txBody>
          <a:bodyPr/>
          <a:lstStyle>
            <a:lvl1pPr>
              <a:defRPr>
                <a:solidFill>
                  <a:schemeClr val="tx1"/>
                </a:solidFill>
              </a:defRPr>
            </a:lvl1pPr>
          </a:lstStyle>
          <a:p>
            <a:pPr marL="19050">
              <a:spcBef>
                <a:spcPts val="83"/>
              </a:spcBef>
            </a:pPr>
            <a:fld id="{81D60167-4931-47E6-BA6A-407CBD079E47}" type="slidenum">
              <a:rPr lang="uk-UA" spc="26" smtClean="0"/>
              <a:pPr marL="19050">
                <a:spcBef>
                  <a:spcPts val="83"/>
                </a:spcBef>
              </a:pPr>
              <a:t>‹#›</a:t>
            </a:fld>
            <a:endParaRPr lang="uk-UA" spc="26"/>
          </a:p>
        </p:txBody>
      </p:sp>
      <p:sp>
        <p:nvSpPr>
          <p:cNvPr id="7" name="Media Placeholder 6">
            <a:extLst>
              <a:ext uri="{FF2B5EF4-FFF2-40B4-BE49-F238E27FC236}">
                <a16:creationId xmlns:a16="http://schemas.microsoft.com/office/drawing/2014/main" id="{1CBB7120-4083-9A47-A4B6-A745CE94B22B}"/>
              </a:ext>
            </a:extLst>
          </p:cNvPr>
          <p:cNvSpPr>
            <a:spLocks noGrp="1"/>
          </p:cNvSpPr>
          <p:nvPr>
            <p:ph type="media" sz="quarter" idx="13" hasCustomPrompt="1"/>
          </p:nvPr>
        </p:nvSpPr>
        <p:spPr>
          <a:xfrm>
            <a:off x="360363" y="1231899"/>
            <a:ext cx="11491396" cy="4882727"/>
          </a:xfrm>
        </p:spPr>
        <p:txBody>
          <a:bodyPr anchor="ctr"/>
          <a:lstStyle>
            <a:lvl1pPr marL="10800" indent="0" algn="ctr">
              <a:buNone/>
              <a:defRPr b="0">
                <a:solidFill>
                  <a:schemeClr val="tx1"/>
                </a:solidFill>
              </a:defRPr>
            </a:lvl1pPr>
          </a:lstStyle>
          <a:p>
            <a:r>
              <a:rPr lang="en-GB"/>
              <a:t>Click to add media</a:t>
            </a: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4688" y="360363"/>
            <a:ext cx="1745787" cy="492320"/>
          </a:xfrm>
          <a:prstGeom prst="rect">
            <a:avLst/>
          </a:prstGeom>
        </p:spPr>
      </p:pic>
    </p:spTree>
    <p:extLst>
      <p:ext uri="{BB962C8B-B14F-4D97-AF65-F5344CB8AC3E}">
        <p14:creationId xmlns:p14="http://schemas.microsoft.com/office/powerpoint/2010/main" val="4095268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25EEE6-8255-43CD-AF2E-690B61F3E6BC}" type="datetime1">
              <a:rPr lang="en-GB" smtClean="0"/>
              <a:t>17/10/2023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00D2239-22F3-4220-B53B-46EDA2AE5721}" type="slidenum">
              <a:rPr lang="en-GB" smtClean="0"/>
              <a:t>‹#›</a:t>
            </a:fld>
            <a:endParaRPr lang="en-GB"/>
          </a:p>
        </p:txBody>
      </p:sp>
    </p:spTree>
    <p:extLst>
      <p:ext uri="{BB962C8B-B14F-4D97-AF65-F5344CB8AC3E}">
        <p14:creationId xmlns:p14="http://schemas.microsoft.com/office/powerpoint/2010/main" val="1437931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281BD5-A784-4F92-8344-A1B878BE93FE}" type="datetime1">
              <a:rPr lang="en-GB" smtClean="0"/>
              <a:t>17/10/2023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00D2239-22F3-4220-B53B-46EDA2AE5721}" type="slidenum">
              <a:rPr lang="en-GB" smtClean="0"/>
              <a:t>‹#›</a:t>
            </a:fld>
            <a:endParaRPr lang="en-GB"/>
          </a:p>
        </p:txBody>
      </p:sp>
    </p:spTree>
    <p:extLst>
      <p:ext uri="{BB962C8B-B14F-4D97-AF65-F5344CB8AC3E}">
        <p14:creationId xmlns:p14="http://schemas.microsoft.com/office/powerpoint/2010/main" val="153387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8AE06D-0D8D-47F7-AC87-C2F15E733932}" type="datetime1">
              <a:rPr lang="en-GB" smtClean="0"/>
              <a:t>17/10/2023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00D2239-22F3-4220-B53B-46EDA2AE5721}" type="slidenum">
              <a:rPr lang="en-GB" smtClean="0"/>
              <a:t>‹#›</a:t>
            </a:fld>
            <a:endParaRPr lang="en-GB"/>
          </a:p>
        </p:txBody>
      </p:sp>
    </p:spTree>
    <p:extLst>
      <p:ext uri="{BB962C8B-B14F-4D97-AF65-F5344CB8AC3E}">
        <p14:creationId xmlns:p14="http://schemas.microsoft.com/office/powerpoint/2010/main" val="416154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EAD0EF-F5D3-46ED-8F86-45E40B1DB5A2}" type="datetime1">
              <a:rPr lang="en-GB" smtClean="0"/>
              <a:t>17/10/2023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00D2239-22F3-4220-B53B-46EDA2AE5721}" type="slidenum">
              <a:rPr lang="en-GB" smtClean="0"/>
              <a:t>‹#›</a:t>
            </a:fld>
            <a:endParaRPr lang="en-GB"/>
          </a:p>
        </p:txBody>
      </p:sp>
    </p:spTree>
    <p:extLst>
      <p:ext uri="{BB962C8B-B14F-4D97-AF65-F5344CB8AC3E}">
        <p14:creationId xmlns:p14="http://schemas.microsoft.com/office/powerpoint/2010/main" val="418914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37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9080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66909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9328C7-BD6D-4B09-BB21-5911AB1EF656}" type="datetime1">
              <a:rPr lang="en-GB" smtClean="0"/>
              <a:t>17/10/2023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0D2239-22F3-4220-B53B-46EDA2AE5721}" type="slidenum">
              <a:rPr lang="en-GB" smtClean="0"/>
              <a:t>‹#›</a:t>
            </a:fld>
            <a:endParaRPr lang="en-GB"/>
          </a:p>
        </p:txBody>
      </p:sp>
    </p:spTree>
    <p:extLst>
      <p:ext uri="{BB962C8B-B14F-4D97-AF65-F5344CB8AC3E}">
        <p14:creationId xmlns:p14="http://schemas.microsoft.com/office/powerpoint/2010/main" val="166092093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6" r:id="rId14"/>
    <p:sldLayoutId id="2147483727" r:id="rId15"/>
    <p:sldLayoutId id="2147483728" r:id="rId16"/>
    <p:sldLayoutId id="2147483729" r:id="rId17"/>
    <p:sldLayoutId id="2147483731" r:id="rId18"/>
    <p:sldLayoutId id="2147483732" r:id="rId19"/>
    <p:sldLayoutId id="2147483733" r:id="rId20"/>
    <p:sldLayoutId id="2147483736" r:id="rId21"/>
    <p:sldLayoutId id="2147483738" r:id="rId22"/>
    <p:sldLayoutId id="2147483739" r:id="rId23"/>
    <p:sldLayoutId id="2147483740" r:id="rId24"/>
    <p:sldLayoutId id="2147483741" r:id="rId25"/>
    <p:sldLayoutId id="2147483742"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86.png"/><Relationship Id="rId4" Type="http://schemas.openxmlformats.org/officeDocument/2006/relationships/image" Target="../media/image121.png"/></Relationships>
</file>

<file path=ppt/slides/_rels/slide10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1.xml"/></Relationships>
</file>

<file path=ppt/slides/_rels/slide11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1.xml"/></Relationships>
</file>

<file path=ppt/slides/_rels/slide11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1.xml"/></Relationships>
</file>

<file path=ppt/slides/_rels/slide11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microsoft.com/office/2007/relationships/hdphoto" Target="../media/hdphoto2.wdp"/></Relationships>
</file>

<file path=ppt/slides/_rels/slide11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4.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11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6.xml"/></Relationships>
</file>

<file path=ppt/slides/_rels/slide1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30.emf"/><Relationship Id="rId7" Type="http://schemas.openxmlformats.org/officeDocument/2006/relationships/image" Target="../media/image31.emf"/><Relationship Id="rId2" Type="http://schemas.openxmlformats.org/officeDocument/2006/relationships/oleObject" Target="../embeddings/oleObject2.bin"/><Relationship Id="rId1" Type="http://schemas.openxmlformats.org/officeDocument/2006/relationships/slideLayout" Target="../slideLayouts/slideLayout7.xml"/><Relationship Id="rId6" Type="http://schemas.openxmlformats.org/officeDocument/2006/relationships/oleObject" Target="../embeddings/oleObject4.bin"/><Relationship Id="rId5" Type="http://schemas.openxmlformats.org/officeDocument/2006/relationships/image" Target="../media/image29.e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oleObject" Target="../embeddings/oleObject4.bin"/><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15.xml"/><Relationship Id="rId5" Type="http://schemas.openxmlformats.org/officeDocument/2006/relationships/image" Target="../media/image31.emf"/><Relationship Id="rId4"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46.svg"/><Relationship Id="rId11" Type="http://schemas.openxmlformats.org/officeDocument/2006/relationships/image" Target="../media/image31.emf"/><Relationship Id="rId5" Type="http://schemas.openxmlformats.org/officeDocument/2006/relationships/image" Target="../media/image45.png"/><Relationship Id="rId10" Type="http://schemas.openxmlformats.org/officeDocument/2006/relationships/oleObject" Target="../embeddings/oleObject4.bin"/><Relationship Id="rId4" Type="http://schemas.openxmlformats.org/officeDocument/2006/relationships/image" Target="../media/image44.sv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oleObject" Target="../embeddings/oleObject4.bin"/><Relationship Id="rId4" Type="http://schemas.openxmlformats.org/officeDocument/2006/relationships/image" Target="../media/image29.emf"/></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6.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29.emf"/><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oleObject" Target="../embeddings/oleObject1.bin"/><Relationship Id="rId5" Type="http://schemas.openxmlformats.org/officeDocument/2006/relationships/image" Target="../media/image60.jpeg"/><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65.png"/><Relationship Id="rId7" Type="http://schemas.openxmlformats.org/officeDocument/2006/relationships/oleObject" Target="../embeddings/oleObject4.bin"/><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67.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66.png"/><Relationship Id="rId7" Type="http://schemas.openxmlformats.org/officeDocument/2006/relationships/image" Target="../media/image59.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7.png"/><Relationship Id="rId4" Type="http://schemas.openxmlformats.org/officeDocument/2006/relationships/image" Target="../media/image39.png"/><Relationship Id="rId9" Type="http://schemas.openxmlformats.org/officeDocument/2006/relationships/image" Target="../media/image31.emf"/></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31.emf"/><Relationship Id="rId4" Type="http://schemas.openxmlformats.org/officeDocument/2006/relationships/oleObject" Target="../embeddings/oleObject4.bin"/></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31.emf"/><Relationship Id="rId4" Type="http://schemas.openxmlformats.org/officeDocument/2006/relationships/oleObject" Target="../embeddings/oleObject4.bin"/></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oleObject" Target="../embeddings/oleObject4.bin"/><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30.emf"/></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73.jpeg"/></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5.jpe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1.png"/><Relationship Id="rId1" Type="http://schemas.openxmlformats.org/officeDocument/2006/relationships/slideLayout" Target="../slideLayouts/slideLayout7.xml"/><Relationship Id="rId4" Type="http://schemas.microsoft.com/office/2007/relationships/hdphoto" Target="../media/hdphoto1.wdp"/></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7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95.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86.png"/></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2.jpeg"/><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60.jpeg"/><Relationship Id="rId4" Type="http://schemas.openxmlformats.org/officeDocument/2006/relationships/image" Target="../media/image98.png"/></Relationships>
</file>

<file path=ppt/slides/_rels/slide8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30.emf"/><Relationship Id="rId5" Type="http://schemas.openxmlformats.org/officeDocument/2006/relationships/oleObject" Target="../embeddings/oleObject2.bin"/><Relationship Id="rId4" Type="http://schemas.openxmlformats.org/officeDocument/2006/relationships/image" Target="../media/image71.png"/></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99.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58.png"/><Relationship Id="rId4" Type="http://schemas.openxmlformats.org/officeDocument/2006/relationships/image" Target="../media/image60.jpeg"/></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30.emf"/><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image" Target="../media/image71.png"/><Relationship Id="rId4" Type="http://schemas.openxmlformats.org/officeDocument/2006/relationships/image" Target="../media/image57.jpeg"/></Relationships>
</file>

<file path=ppt/slides/_rels/slide8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103.png"/></Relationships>
</file>

<file path=ppt/slides/_rels/slide8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00.png"/><Relationship Id="rId7" Type="http://schemas.openxmlformats.org/officeDocument/2006/relationships/image" Target="../media/image59.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58.png"/><Relationship Id="rId4" Type="http://schemas.openxmlformats.org/officeDocument/2006/relationships/image" Target="../media/image60.jpeg"/></Relationships>
</file>

<file path=ppt/slides/_rels/slide87.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93.png"/><Relationship Id="rId7" Type="http://schemas.openxmlformats.org/officeDocument/2006/relationships/oleObject" Target="../embeddings/oleObject2.bin"/><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57.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9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8909E9-C9CC-806F-0756-43741A73A6E5}"/>
              </a:ext>
            </a:extLst>
          </p:cNvPr>
          <p:cNvPicPr>
            <a:picLocks noChangeAspect="1"/>
          </p:cNvPicPr>
          <p:nvPr/>
        </p:nvPicPr>
        <p:blipFill>
          <a:blip r:embed="rId2"/>
          <a:stretch>
            <a:fillRect/>
          </a:stretch>
        </p:blipFill>
        <p:spPr>
          <a:xfrm>
            <a:off x="4049395" y="3214157"/>
            <a:ext cx="4093210" cy="2685242"/>
          </a:xfrm>
          <a:prstGeom prst="rect">
            <a:avLst/>
          </a:prstGeom>
        </p:spPr>
      </p:pic>
      <p:pic>
        <p:nvPicPr>
          <p:cNvPr id="6" name="Picture 5" descr="A picture containing text, human face, cartoon&#10;&#10;Description automatically generated">
            <a:extLst>
              <a:ext uri="{FF2B5EF4-FFF2-40B4-BE49-F238E27FC236}">
                <a16:creationId xmlns:a16="http://schemas.microsoft.com/office/drawing/2014/main" id="{E4E7B1F4-EF7F-A2BA-E8FC-F237EACF36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8890" y="683511"/>
            <a:ext cx="7014220" cy="2335868"/>
          </a:xfrm>
          <a:prstGeom prst="rect">
            <a:avLst/>
          </a:prstGeom>
        </p:spPr>
      </p:pic>
    </p:spTree>
    <p:extLst>
      <p:ext uri="{BB962C8B-B14F-4D97-AF65-F5344CB8AC3E}">
        <p14:creationId xmlns:p14="http://schemas.microsoft.com/office/powerpoint/2010/main" val="1560088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24;p3">
            <a:extLst>
              <a:ext uri="{FF2B5EF4-FFF2-40B4-BE49-F238E27FC236}">
                <a16:creationId xmlns:a16="http://schemas.microsoft.com/office/drawing/2014/main" id="{F124186C-A62F-5A7C-B352-992DDF0A831F}"/>
              </a:ext>
            </a:extLst>
          </p:cNvPr>
          <p:cNvSpPr txBox="1"/>
          <p:nvPr/>
        </p:nvSpPr>
        <p:spPr>
          <a:xfrm>
            <a:off x="962384" y="281984"/>
            <a:ext cx="5432917" cy="615553"/>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None/>
            </a:pPr>
            <a:r>
              <a:rPr lang="en-GB" sz="4000" b="0" i="0" u="none" strike="noStrike" cap="none" dirty="0">
                <a:solidFill>
                  <a:srgbClr val="AE4A84"/>
                </a:solidFill>
                <a:latin typeface="Nunito Sans Black"/>
                <a:ea typeface="Nunito Sans Black"/>
                <a:cs typeface="Nunito Sans Black"/>
                <a:sym typeface="Nunito Sans Black"/>
              </a:rPr>
              <a:t>Current training</a:t>
            </a:r>
            <a:endParaRPr sz="2800" dirty="0">
              <a:solidFill>
                <a:srgbClr val="AE4A84"/>
              </a:solidFill>
            </a:endParaRPr>
          </a:p>
        </p:txBody>
      </p:sp>
      <p:sp>
        <p:nvSpPr>
          <p:cNvPr id="9" name="Google Shape;326;p3">
            <a:extLst>
              <a:ext uri="{FF2B5EF4-FFF2-40B4-BE49-F238E27FC236}">
                <a16:creationId xmlns:a16="http://schemas.microsoft.com/office/drawing/2014/main" id="{0AA97C6B-4DD8-515B-BCD9-FDCD2D285E0D}"/>
              </a:ext>
            </a:extLst>
          </p:cNvPr>
          <p:cNvSpPr txBox="1"/>
          <p:nvPr/>
        </p:nvSpPr>
        <p:spPr>
          <a:xfrm>
            <a:off x="612761" y="1451535"/>
            <a:ext cx="8041766" cy="3954929"/>
          </a:xfrm>
          <a:prstGeom prst="rect">
            <a:avLst/>
          </a:prstGeom>
          <a:noFill/>
          <a:ln>
            <a:noFill/>
          </a:ln>
        </p:spPr>
        <p:txBody>
          <a:bodyPr spcFirstLastPara="1" wrap="square" lIns="0" tIns="0" rIns="0" bIns="0" anchor="t" anchorCtr="0">
            <a:spAutoFit/>
          </a:bodyPr>
          <a:lstStyle/>
          <a:p>
            <a:pPr marL="353695" marR="0" lvl="0" indent="-342900" algn="l" rtl="0">
              <a:spcBef>
                <a:spcPts val="0"/>
              </a:spcBef>
              <a:spcAft>
                <a:spcPts val="0"/>
              </a:spcAft>
              <a:buClr>
                <a:schemeClr val="lt2"/>
              </a:buClr>
              <a:buSzPts val="2500"/>
              <a:buFont typeface="Arial"/>
              <a:buChar char="•"/>
            </a:pPr>
            <a:r>
              <a:rPr lang="en-US" sz="2400" b="1" i="0" u="none" strike="noStrike" cap="none" dirty="0">
                <a:solidFill>
                  <a:schemeClr val="dk2"/>
                </a:solidFill>
                <a:latin typeface="Nunito Sans" panose="00000500000000000000" pitchFamily="2" charset="0"/>
                <a:ea typeface="Nunito Sans"/>
                <a:cs typeface="Nunito Sans"/>
                <a:sym typeface="Nunito Sans"/>
              </a:rPr>
              <a:t>Modules are not always specific to a role</a:t>
            </a:r>
            <a:r>
              <a:rPr lang="en-US" sz="2400" b="0" i="0" u="none" strike="noStrike" cap="none" dirty="0">
                <a:solidFill>
                  <a:schemeClr val="dk1"/>
                </a:solidFill>
                <a:latin typeface="Nunito Sans" panose="00000500000000000000" pitchFamily="2" charset="0"/>
                <a:ea typeface="Nunito Sans"/>
                <a:cs typeface="Nunito Sans"/>
                <a:sym typeface="Nunito Sans"/>
              </a:rPr>
              <a:t> and are often duplicated when changing roles</a:t>
            </a:r>
            <a:endParaRPr lang="en-US" sz="2400" dirty="0">
              <a:latin typeface="Nunito Sans" panose="00000500000000000000" pitchFamily="2" charset="0"/>
            </a:endParaRPr>
          </a:p>
          <a:p>
            <a:pPr marL="353695" marR="0" lvl="0" indent="-184150" algn="l" rtl="0">
              <a:spcBef>
                <a:spcPts val="0"/>
              </a:spcBef>
              <a:spcAft>
                <a:spcPts val="0"/>
              </a:spcAft>
              <a:buClr>
                <a:schemeClr val="lt2"/>
              </a:buClr>
              <a:buSzPts val="2500"/>
              <a:buFont typeface="Arial"/>
              <a:buNone/>
            </a:pPr>
            <a:endParaRPr lang="en-US" sz="2000" b="0" i="0" u="none" strike="noStrike" cap="none" dirty="0">
              <a:solidFill>
                <a:schemeClr val="dk1"/>
              </a:solidFill>
              <a:latin typeface="Nunito Sans" panose="00000500000000000000" pitchFamily="2" charset="0"/>
              <a:ea typeface="Nunito Sans"/>
              <a:cs typeface="Nunito Sans"/>
              <a:sym typeface="Nunito Sans"/>
            </a:endParaRPr>
          </a:p>
          <a:p>
            <a:pPr marL="353695" marR="0" lvl="0" indent="-342900" algn="l" rtl="0">
              <a:spcBef>
                <a:spcPts val="0"/>
              </a:spcBef>
              <a:spcAft>
                <a:spcPts val="0"/>
              </a:spcAft>
              <a:buClr>
                <a:schemeClr val="lt2"/>
              </a:buClr>
              <a:buSzPts val="2500"/>
              <a:buFont typeface="Arial"/>
              <a:buChar char="•"/>
            </a:pPr>
            <a:r>
              <a:rPr lang="en-US" sz="2400" b="0" i="0" u="none" strike="noStrike" cap="none" dirty="0">
                <a:solidFill>
                  <a:schemeClr val="dk1"/>
                </a:solidFill>
                <a:latin typeface="Nunito Sans" panose="00000500000000000000" pitchFamily="2" charset="0"/>
                <a:ea typeface="Nunito Sans"/>
                <a:cs typeface="Nunito Sans"/>
                <a:sym typeface="Nunito Sans"/>
              </a:rPr>
              <a:t>Volunteers are </a:t>
            </a:r>
            <a:r>
              <a:rPr lang="en-US" sz="2400" b="1" i="0" u="none" strike="noStrike" cap="none" dirty="0">
                <a:solidFill>
                  <a:schemeClr val="dk2"/>
                </a:solidFill>
                <a:latin typeface="Nunito Sans" panose="00000500000000000000" pitchFamily="2" charset="0"/>
                <a:ea typeface="Nunito Sans"/>
                <a:cs typeface="Nunito Sans"/>
                <a:sym typeface="Nunito Sans"/>
              </a:rPr>
              <a:t>put off by having to repeat training</a:t>
            </a:r>
            <a:r>
              <a:rPr lang="en-US" sz="2400" b="0" i="0" u="none" strike="noStrike" cap="none" dirty="0">
                <a:solidFill>
                  <a:schemeClr val="dk1"/>
                </a:solidFill>
                <a:latin typeface="Nunito Sans" panose="00000500000000000000" pitchFamily="2" charset="0"/>
                <a:ea typeface="Nunito Sans"/>
                <a:cs typeface="Nunito Sans"/>
                <a:sym typeface="Nunito Sans"/>
              </a:rPr>
              <a:t> or validation when moving role</a:t>
            </a:r>
            <a:endParaRPr lang="en-US" sz="2400" dirty="0">
              <a:latin typeface="Nunito Sans" panose="00000500000000000000" pitchFamily="2" charset="0"/>
            </a:endParaRPr>
          </a:p>
          <a:p>
            <a:pPr marL="353695" marR="0" lvl="0" indent="-184150" algn="l" rtl="0">
              <a:spcBef>
                <a:spcPts val="0"/>
              </a:spcBef>
              <a:spcAft>
                <a:spcPts val="0"/>
              </a:spcAft>
              <a:buClr>
                <a:schemeClr val="lt2"/>
              </a:buClr>
              <a:buSzPts val="2500"/>
              <a:buFont typeface="Arial"/>
              <a:buNone/>
            </a:pPr>
            <a:endParaRPr lang="en-US" sz="2000" b="0" i="0" u="none" strike="noStrike" cap="none" dirty="0">
              <a:solidFill>
                <a:schemeClr val="dk1"/>
              </a:solidFill>
              <a:latin typeface="Nunito Sans" panose="00000500000000000000" pitchFamily="2" charset="0"/>
              <a:ea typeface="Nunito Sans"/>
              <a:cs typeface="Nunito Sans"/>
              <a:sym typeface="Nunito Sans"/>
            </a:endParaRPr>
          </a:p>
          <a:p>
            <a:pPr marL="353695" marR="0" lvl="0" indent="-342900" algn="l" rtl="0">
              <a:spcBef>
                <a:spcPts val="0"/>
              </a:spcBef>
              <a:spcAft>
                <a:spcPts val="0"/>
              </a:spcAft>
              <a:buClr>
                <a:schemeClr val="lt2"/>
              </a:buClr>
              <a:buSzPts val="2500"/>
              <a:buFont typeface="Arial"/>
              <a:buChar char="•"/>
            </a:pPr>
            <a:r>
              <a:rPr lang="en-US" sz="2400" b="1" i="0" u="none" strike="noStrike" cap="none" dirty="0">
                <a:solidFill>
                  <a:schemeClr val="dk2"/>
                </a:solidFill>
                <a:latin typeface="Nunito Sans" panose="00000500000000000000" pitchFamily="2" charset="0"/>
                <a:ea typeface="Nunito Sans"/>
                <a:cs typeface="Nunito Sans"/>
                <a:sym typeface="Nunito Sans"/>
              </a:rPr>
              <a:t>Reliance on having many dedicated volunteers</a:t>
            </a:r>
            <a:r>
              <a:rPr lang="en-US" sz="2400" b="0" i="0" u="none" strike="noStrike" cap="none" dirty="0">
                <a:solidFill>
                  <a:schemeClr val="dk1"/>
                </a:solidFill>
                <a:latin typeface="Nunito Sans" panose="00000500000000000000" pitchFamily="2" charset="0"/>
                <a:ea typeface="Nunito Sans"/>
                <a:cs typeface="Nunito Sans"/>
                <a:sym typeface="Nunito Sans"/>
              </a:rPr>
              <a:t> to:</a:t>
            </a:r>
            <a:endParaRPr lang="en-US" sz="2400" dirty="0">
              <a:latin typeface="Nunito Sans" panose="00000500000000000000" pitchFamily="2" charset="0"/>
            </a:endParaRPr>
          </a:p>
          <a:p>
            <a:pPr marL="628650" marR="0" lvl="2" indent="-285750" algn="l" rtl="0">
              <a:lnSpc>
                <a:spcPct val="100000"/>
              </a:lnSpc>
              <a:spcBef>
                <a:spcPts val="600"/>
              </a:spcBef>
              <a:spcAft>
                <a:spcPts val="0"/>
              </a:spcAft>
              <a:buClr>
                <a:schemeClr val="lt2"/>
              </a:buClr>
              <a:buSzPts val="2500"/>
              <a:buFont typeface="Arial"/>
              <a:buChar char="•"/>
            </a:pPr>
            <a:r>
              <a:rPr lang="en-US" sz="2400" b="0" i="0" u="none" strike="noStrike" cap="none" dirty="0">
                <a:solidFill>
                  <a:schemeClr val="dk1"/>
                </a:solidFill>
                <a:latin typeface="Nunito Sans" panose="00000500000000000000" pitchFamily="2" charset="0"/>
                <a:ea typeface="Nunito Sans"/>
                <a:cs typeface="Nunito Sans"/>
                <a:sym typeface="Nunito Sans"/>
              </a:rPr>
              <a:t>Update PLPs &amp; Compass </a:t>
            </a:r>
            <a:endParaRPr lang="en-US" sz="2400" dirty="0">
              <a:latin typeface="Nunito Sans" panose="00000500000000000000" pitchFamily="2" charset="0"/>
            </a:endParaRPr>
          </a:p>
          <a:p>
            <a:pPr marL="628650" marR="0" lvl="2" indent="-285750" algn="l" rtl="0">
              <a:lnSpc>
                <a:spcPct val="100000"/>
              </a:lnSpc>
              <a:spcBef>
                <a:spcPts val="1200"/>
              </a:spcBef>
              <a:spcAft>
                <a:spcPts val="0"/>
              </a:spcAft>
              <a:buClr>
                <a:schemeClr val="lt2"/>
              </a:buClr>
              <a:buSzPts val="2500"/>
              <a:buFont typeface="Arial"/>
              <a:buChar char="•"/>
            </a:pPr>
            <a:r>
              <a:rPr lang="en-US" sz="2400" b="0" i="0" u="none" strike="noStrike" cap="none" dirty="0">
                <a:solidFill>
                  <a:schemeClr val="dk1"/>
                </a:solidFill>
                <a:latin typeface="Nunito Sans" panose="00000500000000000000" pitchFamily="2" charset="0"/>
                <a:ea typeface="Nunito Sans"/>
                <a:cs typeface="Nunito Sans"/>
                <a:sym typeface="Nunito Sans"/>
              </a:rPr>
              <a:t>Deliver &amp; validate training</a:t>
            </a:r>
            <a:endParaRPr lang="en-US" sz="2400" dirty="0">
              <a:latin typeface="Nunito Sans" panose="00000500000000000000" pitchFamily="2" charset="0"/>
            </a:endParaRPr>
          </a:p>
          <a:p>
            <a:pPr marL="628650" marR="0" lvl="2" indent="-285750" algn="l" rtl="0">
              <a:lnSpc>
                <a:spcPct val="100000"/>
              </a:lnSpc>
              <a:spcBef>
                <a:spcPts val="1200"/>
              </a:spcBef>
              <a:spcAft>
                <a:spcPts val="0"/>
              </a:spcAft>
              <a:buClr>
                <a:schemeClr val="lt2"/>
              </a:buClr>
              <a:buSzPts val="2500"/>
              <a:buFont typeface="Arial"/>
              <a:buChar char="•"/>
            </a:pPr>
            <a:r>
              <a:rPr lang="en-US" sz="2400" b="0" i="0" u="none" strike="noStrike" cap="none" dirty="0">
                <a:solidFill>
                  <a:schemeClr val="dk1"/>
                </a:solidFill>
                <a:latin typeface="Nunito Sans" panose="00000500000000000000" pitchFamily="2" charset="0"/>
                <a:ea typeface="Nunito Sans"/>
                <a:cs typeface="Nunito Sans"/>
                <a:sym typeface="Nunito Sans"/>
              </a:rPr>
              <a:t>Manage on-going learning</a:t>
            </a:r>
            <a:endParaRPr lang="en-US" sz="2400" dirty="0">
              <a:latin typeface="Nunito Sans" panose="00000500000000000000" pitchFamily="2" charset="0"/>
            </a:endParaRPr>
          </a:p>
        </p:txBody>
      </p:sp>
      <p:pic>
        <p:nvPicPr>
          <p:cNvPr id="11" name="Picture 10" descr="A red and white drawing of two tubes with red paint&#10;&#10;Description automatically generated with medium confidence">
            <a:extLst>
              <a:ext uri="{FF2B5EF4-FFF2-40B4-BE49-F238E27FC236}">
                <a16:creationId xmlns:a16="http://schemas.microsoft.com/office/drawing/2014/main" id="{7CC3521C-1065-E53F-9C94-65D2AED5D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1064" y="1963476"/>
            <a:ext cx="3634200" cy="5093332"/>
          </a:xfrm>
          <a:prstGeom prst="rect">
            <a:avLst/>
          </a:prstGeom>
        </p:spPr>
      </p:pic>
    </p:spTree>
    <p:extLst>
      <p:ext uri="{BB962C8B-B14F-4D97-AF65-F5344CB8AC3E}">
        <p14:creationId xmlns:p14="http://schemas.microsoft.com/office/powerpoint/2010/main" val="287157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person, outdoor, grass, cellphone&#10;&#10;Description automatically generated">
            <a:extLst>
              <a:ext uri="{FF2B5EF4-FFF2-40B4-BE49-F238E27FC236}">
                <a16:creationId xmlns:a16="http://schemas.microsoft.com/office/drawing/2014/main" id="{D3BB7E57-5ABA-E436-B6BC-C915EE0D1CE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ject 5">
            <a:extLst>
              <a:ext uri="{FF2B5EF4-FFF2-40B4-BE49-F238E27FC236}">
                <a16:creationId xmlns:a16="http://schemas.microsoft.com/office/drawing/2014/main" id="{070DC908-3191-58D8-6655-620E2932D20E}"/>
              </a:ext>
            </a:extLst>
          </p:cNvPr>
          <p:cNvSpPr txBox="1"/>
          <p:nvPr/>
        </p:nvSpPr>
        <p:spPr>
          <a:xfrm>
            <a:off x="838200" y="365125"/>
            <a:ext cx="6872591" cy="1126449"/>
          </a:xfrm>
          <a:prstGeom prst="rect">
            <a:avLst/>
          </a:prstGeom>
        </p:spPr>
        <p:txBody>
          <a:bodyPr vert="horz" lIns="91440" tIns="45720" rIns="91440" bIns="45720" rtlCol="0" anchor="ctr">
            <a:normAutofit/>
          </a:bodyPr>
          <a:lstStyle/>
          <a:p>
            <a:pPr marL="0" marR="0" lvl="1" indent="0" defTabSz="914400" fontAlgn="auto">
              <a:lnSpc>
                <a:spcPct val="90000"/>
              </a:lnSpc>
              <a:spcBef>
                <a:spcPct val="0"/>
              </a:spcBef>
              <a:spcAft>
                <a:spcPts val="600"/>
              </a:spcAft>
              <a:buClrTx/>
              <a:buSzTx/>
              <a:tabLst/>
              <a:defRPr/>
            </a:pPr>
            <a:r>
              <a:rPr kumimoji="0" lang="en-US" sz="4000" b="0" i="0" u="none" strike="noStrike" cap="none" spc="0" normalizeH="0" baseline="0" noProof="0" dirty="0">
                <a:ln>
                  <a:noFill/>
                </a:ln>
                <a:solidFill>
                  <a:srgbClr val="7030A0"/>
                </a:solidFill>
                <a:effectLst/>
                <a:uLnTx/>
                <a:uFillTx/>
                <a:latin typeface="Nunito Sans Black" panose="00000A00000000000000" pitchFamily="2" charset="0"/>
                <a:ea typeface="+mj-ea"/>
                <a:cs typeface="+mj-cs"/>
              </a:rPr>
              <a:t>Learning Data Migration</a:t>
            </a:r>
          </a:p>
        </p:txBody>
      </p:sp>
      <p:sp>
        <p:nvSpPr>
          <p:cNvPr id="5" name="TextBox 4">
            <a:extLst>
              <a:ext uri="{FF2B5EF4-FFF2-40B4-BE49-F238E27FC236}">
                <a16:creationId xmlns:a16="http://schemas.microsoft.com/office/drawing/2014/main" id="{79811624-8CD6-8AB6-410D-94581A44335A}"/>
              </a:ext>
            </a:extLst>
          </p:cNvPr>
          <p:cNvSpPr txBox="1"/>
          <p:nvPr/>
        </p:nvSpPr>
        <p:spPr>
          <a:xfrm>
            <a:off x="384243" y="1908907"/>
            <a:ext cx="4602804" cy="4122241"/>
          </a:xfrm>
          <a:prstGeom prst="rect">
            <a:avLst/>
          </a:prstGeom>
        </p:spPr>
        <p:txBody>
          <a:bodyPr vert="horz" lIns="91440" tIns="45720" rIns="91440" bIns="45720" rtlCol="0">
            <a:normAutofit fontScale="85000" lnSpcReduction="10000"/>
          </a:bodyPr>
          <a:lstStyle/>
          <a:p>
            <a:pPr marL="123825" lvl="1" defTabSz="914400">
              <a:lnSpc>
                <a:spcPct val="120000"/>
              </a:lnSpc>
              <a:buClr>
                <a:srgbClr val="7414DC"/>
              </a:buClr>
              <a:buSzPct val="125000"/>
            </a:pPr>
            <a:r>
              <a:rPr lang="en-US" sz="3200" i="1" dirty="0">
                <a:solidFill>
                  <a:srgbClr val="7030A0"/>
                </a:solidFill>
                <a:latin typeface="Nunito Sans" panose="00000500000000000000" pitchFamily="2" charset="0"/>
              </a:rPr>
              <a:t>Remember…</a:t>
            </a:r>
          </a:p>
          <a:p>
            <a:pPr marL="123825" lvl="1" defTabSz="914400">
              <a:lnSpc>
                <a:spcPct val="120000"/>
              </a:lnSpc>
              <a:buClr>
                <a:srgbClr val="7414DC"/>
              </a:buClr>
              <a:buSzPct val="125000"/>
            </a:pPr>
            <a:r>
              <a:rPr lang="en-US" sz="3200" dirty="0">
                <a:latin typeface="Nunito Sans" panose="00000500000000000000" pitchFamily="2" charset="0"/>
              </a:rPr>
              <a:t>Members who have validated some of their ‘Getting Started’ modules will be required to complete any outstanding learning through the new Growing Roots learning </a:t>
            </a:r>
          </a:p>
        </p:txBody>
      </p:sp>
    </p:spTree>
    <p:extLst>
      <p:ext uri="{BB962C8B-B14F-4D97-AF65-F5344CB8AC3E}">
        <p14:creationId xmlns:p14="http://schemas.microsoft.com/office/powerpoint/2010/main" val="23682005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ow to Write a Summary of an Article - Udemy Blog">
            <a:extLst>
              <a:ext uri="{FF2B5EF4-FFF2-40B4-BE49-F238E27FC236}">
                <a16:creationId xmlns:a16="http://schemas.microsoft.com/office/drawing/2014/main" id="{B002774E-29C7-F1DD-2BD0-86FA310A7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242888"/>
            <a:ext cx="9525000" cy="637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86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87E238-8844-9BDE-1D3E-B6793EF1D028}"/>
              </a:ext>
            </a:extLst>
          </p:cNvPr>
          <p:cNvSpPr>
            <a:spLocks noGrp="1"/>
          </p:cNvSpPr>
          <p:nvPr>
            <p:ph type="body" idx="2"/>
          </p:nvPr>
        </p:nvSpPr>
        <p:spPr>
          <a:xfrm>
            <a:off x="1121034" y="2053704"/>
            <a:ext cx="9949932" cy="4147007"/>
          </a:xfrm>
        </p:spPr>
        <p:txBody>
          <a:bodyPr/>
          <a:lstStyle/>
          <a:p>
            <a:pPr marL="342900" lvl="0" indent="-342900">
              <a:lnSpc>
                <a:spcPct val="100000"/>
              </a:lnSpc>
              <a:buFont typeface="+mj-lt"/>
              <a:buAutoNum type="arabicPeriod"/>
            </a:pPr>
            <a:r>
              <a:rPr lang="en-GB" sz="3200" dirty="0">
                <a:effectLst/>
                <a:latin typeface="Nunito Sans" panose="00000500000000000000" pitchFamily="2" charset="0"/>
                <a:ea typeface="Calibri" panose="020F0502020204030204" pitchFamily="34" charset="0"/>
                <a:cs typeface="Times New Roman" panose="02020603050405020304" pitchFamily="18" charset="0"/>
              </a:rPr>
              <a:t>We will not be jumping from the current system to the new ‘overnight’. There will be a phased approach</a:t>
            </a:r>
          </a:p>
          <a:p>
            <a:pPr marL="342900" lvl="0" indent="-342900">
              <a:lnSpc>
                <a:spcPct val="100000"/>
              </a:lnSpc>
              <a:buFont typeface="+mj-lt"/>
              <a:buAutoNum type="arabicPeriod"/>
            </a:pPr>
            <a:endParaRPr lang="en-GB" sz="3200" dirty="0">
              <a:effectLst/>
              <a:latin typeface="Nunito Sans" panose="00000500000000000000" pitchFamily="2" charset="0"/>
              <a:ea typeface="Calibri" panose="020F0502020204030204" pitchFamily="34" charset="0"/>
              <a:cs typeface="Times New Roman" panose="02020603050405020304" pitchFamily="18" charset="0"/>
            </a:endParaRPr>
          </a:p>
          <a:p>
            <a:pPr marL="342900" lvl="0" indent="-342900">
              <a:lnSpc>
                <a:spcPct val="100000"/>
              </a:lnSpc>
              <a:buFont typeface="+mj-lt"/>
              <a:buAutoNum type="arabicPeriod"/>
            </a:pPr>
            <a:r>
              <a:rPr lang="en-GB" sz="3200" dirty="0">
                <a:effectLst/>
                <a:latin typeface="Nunito Sans" panose="00000500000000000000" pitchFamily="2" charset="0"/>
                <a:ea typeface="Calibri" panose="020F0502020204030204" pitchFamily="34" charset="0"/>
                <a:cs typeface="Times New Roman" panose="02020603050405020304" pitchFamily="18" charset="0"/>
              </a:rPr>
              <a:t>If you are up to date with your learning, you won’t need to do more</a:t>
            </a:r>
          </a:p>
          <a:p>
            <a:pPr marL="342900" lvl="0" indent="-342900">
              <a:lnSpc>
                <a:spcPct val="100000"/>
              </a:lnSpc>
              <a:buFont typeface="+mj-lt"/>
              <a:buAutoNum type="arabicPeriod"/>
            </a:pPr>
            <a:endParaRPr lang="en-GB" sz="3200" dirty="0">
              <a:effectLst/>
              <a:latin typeface="Nunito Sans" panose="00000500000000000000" pitchFamily="2" charset="0"/>
              <a:ea typeface="Calibri" panose="020F0502020204030204" pitchFamily="34" charset="0"/>
              <a:cs typeface="Times New Roman" panose="02020603050405020304" pitchFamily="18" charset="0"/>
            </a:endParaRPr>
          </a:p>
          <a:p>
            <a:pPr marL="342900" lvl="0" indent="-342900">
              <a:lnSpc>
                <a:spcPct val="100000"/>
              </a:lnSpc>
              <a:buFont typeface="+mj-lt"/>
              <a:buAutoNum type="arabicPeriod"/>
            </a:pPr>
            <a:r>
              <a:rPr lang="en-GB" sz="3200" dirty="0">
                <a:effectLst/>
                <a:latin typeface="Nunito Sans" panose="00000500000000000000" pitchFamily="2" charset="0"/>
                <a:ea typeface="Calibri" panose="020F0502020204030204" pitchFamily="34" charset="0"/>
                <a:cs typeface="Times New Roman" panose="02020603050405020304" pitchFamily="18" charset="0"/>
              </a:rPr>
              <a:t>If you hold a Wood Badge it will still be valid</a:t>
            </a:r>
          </a:p>
        </p:txBody>
      </p:sp>
      <p:sp>
        <p:nvSpPr>
          <p:cNvPr id="3" name="Text Placeholder 1">
            <a:extLst>
              <a:ext uri="{FF2B5EF4-FFF2-40B4-BE49-F238E27FC236}">
                <a16:creationId xmlns:a16="http://schemas.microsoft.com/office/drawing/2014/main" id="{6129514C-DD28-C322-A571-DC50DADA4B85}"/>
              </a:ext>
            </a:extLst>
          </p:cNvPr>
          <p:cNvSpPr txBox="1">
            <a:spLocks/>
          </p:cNvSpPr>
          <p:nvPr/>
        </p:nvSpPr>
        <p:spPr>
          <a:xfrm>
            <a:off x="1077992" y="657289"/>
            <a:ext cx="9142536" cy="587852"/>
          </a:xfrm>
          <a:prstGeom prst="rect">
            <a:avLst/>
          </a:prstGeom>
          <a:noFill/>
          <a:ln>
            <a:noFill/>
          </a:ln>
        </p:spPr>
        <p:txBody>
          <a:bodyPr spcFirstLastPara="1" vert="horz" wrap="square" lIns="0" tIns="0" rIns="0" bIns="0" rtlCol="0" anchor="t" anchorCtr="0">
            <a:noAutofit/>
          </a:bodyPr>
          <a:lstStyle>
            <a:lvl1pPr marL="457200" lvl="0" indent="-371475" algn="l" defTabSz="914400" rtl="0" eaLnBrk="1" latinLnBrk="0" hangingPunct="1">
              <a:lnSpc>
                <a:spcPct val="90000"/>
              </a:lnSpc>
              <a:spcBef>
                <a:spcPts val="0"/>
              </a:spcBef>
              <a:spcAft>
                <a:spcPts val="0"/>
              </a:spcAft>
              <a:buClr>
                <a:schemeClr val="accent5"/>
              </a:buClr>
              <a:buSzPts val="2250"/>
              <a:buFont typeface="Arial"/>
              <a:buChar char="•"/>
              <a:defRPr sz="2800" kern="1200">
                <a:solidFill>
                  <a:schemeClr val="tx1"/>
                </a:solidFill>
                <a:latin typeface="+mn-lt"/>
                <a:ea typeface="+mn-ea"/>
                <a:cs typeface="+mn-cs"/>
              </a:defRPr>
            </a:lvl1pPr>
            <a:lvl2pPr marL="914400" lvl="1" indent="-335756" algn="l" defTabSz="914400" rtl="0" eaLnBrk="1" latinLnBrk="0" hangingPunct="1">
              <a:lnSpc>
                <a:spcPct val="111111"/>
              </a:lnSpc>
              <a:spcBef>
                <a:spcPts val="0"/>
              </a:spcBef>
              <a:spcAft>
                <a:spcPts val="0"/>
              </a:spcAft>
              <a:buClr>
                <a:schemeClr val="accent5"/>
              </a:buClr>
              <a:buSzPts val="1688"/>
              <a:buFont typeface="Arial"/>
              <a:buChar char="•"/>
              <a:defRPr sz="1350" b="0" i="0" kern="1200">
                <a:solidFill>
                  <a:schemeClr val="tx1"/>
                </a:solidFill>
                <a:latin typeface="Nunito Sans"/>
                <a:ea typeface="Nunito Sans"/>
                <a:cs typeface="Nunito Sans"/>
                <a:sym typeface="Nunito Sans"/>
              </a:defRPr>
            </a:lvl2pPr>
            <a:lvl3pPr marL="1371600" lvl="2" indent="-335756" algn="l" defTabSz="914400" rtl="0" eaLnBrk="1" latinLnBrk="0" hangingPunct="1">
              <a:lnSpc>
                <a:spcPct val="111111"/>
              </a:lnSpc>
              <a:spcBef>
                <a:spcPts val="0"/>
              </a:spcBef>
              <a:spcAft>
                <a:spcPts val="0"/>
              </a:spcAft>
              <a:buClr>
                <a:schemeClr val="accent5"/>
              </a:buClr>
              <a:buSzPts val="1688"/>
              <a:buFont typeface="Arial"/>
              <a:buChar char="•"/>
              <a:defRPr sz="1350" kern="1200">
                <a:solidFill>
                  <a:schemeClr val="accent5"/>
                </a:solidFill>
                <a:latin typeface="+mn-lt"/>
                <a:ea typeface="+mn-ea"/>
                <a:cs typeface="+mn-cs"/>
              </a:defRPr>
            </a:lvl3pPr>
            <a:lvl4pPr marL="1828800" lvl="3" indent="-371475" algn="l" defTabSz="914400" rtl="0" eaLnBrk="1" latinLnBrk="0" hangingPunct="1">
              <a:lnSpc>
                <a:spcPct val="90000"/>
              </a:lnSpc>
              <a:spcBef>
                <a:spcPts val="0"/>
              </a:spcBef>
              <a:spcAft>
                <a:spcPts val="0"/>
              </a:spcAft>
              <a:buClr>
                <a:schemeClr val="accent5"/>
              </a:buClr>
              <a:buSzPts val="2250"/>
              <a:buFont typeface="Arial"/>
              <a:buChar char="•"/>
              <a:defRPr sz="1800" b="1" i="0" kern="1200">
                <a:solidFill>
                  <a:schemeClr val="accent5"/>
                </a:solidFill>
                <a:latin typeface="Nunito Sans"/>
                <a:ea typeface="Nunito Sans"/>
                <a:cs typeface="Nunito Sans"/>
                <a:sym typeface="Nunito Sans"/>
              </a:defRPr>
            </a:lvl4pPr>
            <a:lvl5pPr marL="2286000" lvl="4" indent="-371475" algn="l" defTabSz="914400" rtl="0" eaLnBrk="1" latinLnBrk="0" hangingPunct="1">
              <a:lnSpc>
                <a:spcPct val="90000"/>
              </a:lnSpc>
              <a:spcBef>
                <a:spcPts val="1950"/>
              </a:spcBef>
              <a:spcAft>
                <a:spcPts val="0"/>
              </a:spcAft>
              <a:buClr>
                <a:schemeClr val="accent5"/>
              </a:buClr>
              <a:buSzPts val="2250"/>
              <a:buFont typeface="Arial"/>
              <a:buChar char="•"/>
              <a:defRPr sz="1800" kern="1200">
                <a:solidFill>
                  <a:schemeClr val="tx1"/>
                </a:solidFill>
                <a:latin typeface="+mn-lt"/>
                <a:ea typeface="+mn-ea"/>
                <a:cs typeface="+mn-cs"/>
              </a:defRPr>
            </a:lvl5pPr>
            <a:lvl6pPr marL="2743200" lvl="5" indent="-228600" algn="l"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6pPr>
            <a:lvl7pPr marL="3200400" lvl="6" indent="-228600" algn="l"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7pPr>
            <a:lvl8pPr marL="3657600" lvl="7" indent="-228600" algn="l"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8pPr>
            <a:lvl9pPr marL="4114800" lvl="8" indent="-228600" algn="l" defTabSz="914400" rtl="0" eaLnBrk="1" latinLnBrk="0" hangingPunct="1">
              <a:lnSpc>
                <a:spcPct val="90000"/>
              </a:lnSpc>
              <a:spcBef>
                <a:spcPts val="0"/>
              </a:spcBef>
              <a:spcAft>
                <a:spcPts val="0"/>
              </a:spcAft>
              <a:buSzPts val="1400"/>
              <a:buFont typeface="Arial" panose="020B0604020202020204" pitchFamily="34" charset="0"/>
              <a:buNone/>
              <a:defRPr sz="1800" kern="1200">
                <a:solidFill>
                  <a:schemeClr val="tx1"/>
                </a:solidFill>
                <a:latin typeface="+mn-lt"/>
                <a:ea typeface="+mn-ea"/>
                <a:cs typeface="+mn-cs"/>
              </a:defRPr>
            </a:lvl9pPr>
          </a:lstStyle>
          <a:p>
            <a:pPr marL="85725" indent="0">
              <a:lnSpc>
                <a:spcPct val="100000"/>
              </a:lnSpc>
              <a:buFont typeface="Arial"/>
              <a:buNone/>
            </a:pPr>
            <a:r>
              <a:rPr lang="en-GB" sz="4000" dirty="0">
                <a:solidFill>
                  <a:srgbClr val="92D050"/>
                </a:solidFill>
                <a:latin typeface="Nunito Sans Black" panose="00000A00000000000000" pitchFamily="2" charset="0"/>
                <a:ea typeface="Calibri" panose="020F0502020204030204" pitchFamily="34" charset="0"/>
                <a:cs typeface="Times New Roman" panose="02020603050405020304" pitchFamily="18" charset="0"/>
              </a:rPr>
              <a:t>Three things we need to be really clear on:</a:t>
            </a:r>
            <a:endParaRPr lang="en-GB" sz="5400" dirty="0">
              <a:solidFill>
                <a:srgbClr val="92D050"/>
              </a:solidFill>
              <a:latin typeface="Nunito Sans Black" panose="00000A00000000000000" pitchFamily="2" charset="0"/>
            </a:endParaRPr>
          </a:p>
        </p:txBody>
      </p:sp>
    </p:spTree>
    <p:extLst>
      <p:ext uri="{BB962C8B-B14F-4D97-AF65-F5344CB8AC3E}">
        <p14:creationId xmlns:p14="http://schemas.microsoft.com/office/powerpoint/2010/main" val="27145285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8813C5-D00E-81D5-4C5A-94D43FAF9E54}"/>
              </a:ext>
            </a:extLst>
          </p:cNvPr>
          <p:cNvPicPr>
            <a:picLocks noChangeAspect="1"/>
          </p:cNvPicPr>
          <p:nvPr/>
        </p:nvPicPr>
        <p:blipFill>
          <a:blip r:embed="rId2"/>
          <a:stretch>
            <a:fillRect/>
          </a:stretch>
        </p:blipFill>
        <p:spPr>
          <a:xfrm>
            <a:off x="243467" y="750681"/>
            <a:ext cx="2342574" cy="5356637"/>
          </a:xfrm>
          <a:prstGeom prst="rect">
            <a:avLst/>
          </a:prstGeom>
        </p:spPr>
      </p:pic>
      <p:sp>
        <p:nvSpPr>
          <p:cNvPr id="4" name="Text Placeholder 3">
            <a:extLst>
              <a:ext uri="{FF2B5EF4-FFF2-40B4-BE49-F238E27FC236}">
                <a16:creationId xmlns:a16="http://schemas.microsoft.com/office/drawing/2014/main" id="{EEE23181-DEE5-9F4F-BF74-3193CE1C6357}"/>
              </a:ext>
            </a:extLst>
          </p:cNvPr>
          <p:cNvSpPr>
            <a:spLocks noGrp="1"/>
          </p:cNvSpPr>
          <p:nvPr>
            <p:ph type="body" sz="quarter" idx="14"/>
          </p:nvPr>
        </p:nvSpPr>
        <p:spPr>
          <a:xfrm>
            <a:off x="1414754" y="1322244"/>
            <a:ext cx="9479808" cy="1396536"/>
          </a:xfrm>
        </p:spPr>
        <p:txBody>
          <a:bodyPr vert="horz" lIns="0" tIns="0" rIns="0" bIns="0" rtlCol="0" anchor="t">
            <a:spAutoFit/>
          </a:bodyPr>
          <a:lstStyle/>
          <a:p>
            <a:pPr marL="0" lvl="3" indent="0">
              <a:buNone/>
            </a:pPr>
            <a:endParaRPr lang="en-GB">
              <a:solidFill>
                <a:srgbClr val="7414DC"/>
              </a:solidFill>
              <a:latin typeface="Nunito Sans Black"/>
            </a:endParaRPr>
          </a:p>
          <a:p>
            <a:pPr marL="269875" lvl="3"/>
            <a:endParaRPr lang="en-GB" sz="2000">
              <a:solidFill>
                <a:srgbClr val="000000"/>
              </a:solidFill>
              <a:latin typeface="Nunito Sans"/>
            </a:endParaRPr>
          </a:p>
          <a:p>
            <a:pPr marL="269875" lvl="3">
              <a:buClr>
                <a:srgbClr val="000000"/>
              </a:buClr>
            </a:pPr>
            <a:endParaRPr lang="en-GB">
              <a:solidFill>
                <a:srgbClr val="7414DC"/>
              </a:solidFill>
            </a:endParaRPr>
          </a:p>
          <a:p>
            <a:pPr marL="269875"/>
            <a:endParaRPr lang="en-GB"/>
          </a:p>
        </p:txBody>
      </p:sp>
      <p:sp>
        <p:nvSpPr>
          <p:cNvPr id="3" name="TextBox 2">
            <a:extLst>
              <a:ext uri="{FF2B5EF4-FFF2-40B4-BE49-F238E27FC236}">
                <a16:creationId xmlns:a16="http://schemas.microsoft.com/office/drawing/2014/main" id="{0E7AA2DD-0CBC-DB8A-8A98-48A77541F80D}"/>
              </a:ext>
            </a:extLst>
          </p:cNvPr>
          <p:cNvSpPr txBox="1"/>
          <p:nvPr/>
        </p:nvSpPr>
        <p:spPr>
          <a:xfrm>
            <a:off x="2290916" y="611238"/>
            <a:ext cx="9183328" cy="58169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rgbClr val="7414DC"/>
                </a:solidFill>
              </a:rPr>
              <a:t>What will change on day 1?</a:t>
            </a:r>
          </a:p>
          <a:p>
            <a:endParaRPr lang="en-GB" sz="2800" dirty="0"/>
          </a:p>
          <a:p>
            <a:pPr marL="457200" indent="-457200">
              <a:buFont typeface="Arial"/>
              <a:buChar char="•"/>
            </a:pPr>
            <a:r>
              <a:rPr lang="en-GB" sz="2800" dirty="0"/>
              <a:t>New learning experience system</a:t>
            </a:r>
          </a:p>
          <a:p>
            <a:endParaRPr lang="en-GB" sz="2800" dirty="0"/>
          </a:p>
          <a:p>
            <a:pPr marL="457200" indent="-457200">
              <a:buFont typeface="Arial"/>
              <a:buChar char="•"/>
            </a:pPr>
            <a:r>
              <a:rPr lang="en-GB" sz="2800" dirty="0"/>
              <a:t>New Growing Roots learning which replaces Getting Started and some of the modules within our current scheme </a:t>
            </a:r>
          </a:p>
          <a:p>
            <a:endParaRPr lang="en-GB" sz="2800" dirty="0"/>
          </a:p>
          <a:p>
            <a:pPr marL="457200" indent="-457200">
              <a:buFont typeface="Arial"/>
              <a:buChar char="•"/>
            </a:pPr>
            <a:r>
              <a:rPr lang="en-GB" sz="2800" dirty="0"/>
              <a:t>Wood Badge becomes optional</a:t>
            </a:r>
          </a:p>
          <a:p>
            <a:pPr marL="457200" indent="-457200">
              <a:buFont typeface="Arial"/>
              <a:buChar char="•"/>
            </a:pPr>
            <a:endParaRPr lang="en-GB" sz="2800" dirty="0"/>
          </a:p>
          <a:p>
            <a:pPr marL="457200" indent="-457200">
              <a:buFont typeface="Arial"/>
              <a:buChar char="•"/>
            </a:pPr>
            <a:r>
              <a:rPr lang="en-GB" sz="2800" dirty="0"/>
              <a:t>All modular learning that isn't core learning begins to count towards credits for the learners Wood Badge</a:t>
            </a:r>
          </a:p>
          <a:p>
            <a:endParaRPr lang="en-GB" dirty="0"/>
          </a:p>
          <a:p>
            <a:endParaRPr lang="en-GB" dirty="0"/>
          </a:p>
        </p:txBody>
      </p:sp>
    </p:spTree>
    <p:extLst>
      <p:ext uri="{BB962C8B-B14F-4D97-AF65-F5344CB8AC3E}">
        <p14:creationId xmlns:p14="http://schemas.microsoft.com/office/powerpoint/2010/main" val="20179195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F50B9E-A18F-45F8-83B1-C89332200524}"/>
              </a:ext>
            </a:extLst>
          </p:cNvPr>
          <p:cNvPicPr>
            <a:picLocks noChangeAspect="1"/>
          </p:cNvPicPr>
          <p:nvPr/>
        </p:nvPicPr>
        <p:blipFill>
          <a:blip r:embed="rId2"/>
          <a:stretch>
            <a:fillRect/>
          </a:stretch>
        </p:blipFill>
        <p:spPr>
          <a:xfrm>
            <a:off x="243467" y="750681"/>
            <a:ext cx="2342574" cy="5356637"/>
          </a:xfrm>
          <a:prstGeom prst="rect">
            <a:avLst/>
          </a:prstGeom>
        </p:spPr>
      </p:pic>
      <p:sp>
        <p:nvSpPr>
          <p:cNvPr id="4" name="Text Placeholder 3">
            <a:extLst>
              <a:ext uri="{FF2B5EF4-FFF2-40B4-BE49-F238E27FC236}">
                <a16:creationId xmlns:a16="http://schemas.microsoft.com/office/drawing/2014/main" id="{EEE23181-DEE5-9F4F-BF74-3193CE1C6357}"/>
              </a:ext>
            </a:extLst>
          </p:cNvPr>
          <p:cNvSpPr>
            <a:spLocks noGrp="1"/>
          </p:cNvSpPr>
          <p:nvPr>
            <p:ph type="body" sz="quarter" idx="14"/>
          </p:nvPr>
        </p:nvSpPr>
        <p:spPr>
          <a:xfrm>
            <a:off x="1414754" y="1322244"/>
            <a:ext cx="9479808" cy="1396536"/>
          </a:xfrm>
        </p:spPr>
        <p:txBody>
          <a:bodyPr vert="horz" lIns="0" tIns="0" rIns="0" bIns="0" rtlCol="0" anchor="t">
            <a:spAutoFit/>
          </a:bodyPr>
          <a:lstStyle/>
          <a:p>
            <a:pPr marL="0" lvl="3" indent="0">
              <a:buNone/>
            </a:pPr>
            <a:endParaRPr lang="en-GB">
              <a:solidFill>
                <a:srgbClr val="7414DC"/>
              </a:solidFill>
              <a:latin typeface="Nunito Sans Black"/>
            </a:endParaRPr>
          </a:p>
          <a:p>
            <a:pPr marL="269875" lvl="3"/>
            <a:endParaRPr lang="en-GB" sz="2000">
              <a:solidFill>
                <a:srgbClr val="000000"/>
              </a:solidFill>
              <a:latin typeface="Nunito Sans"/>
            </a:endParaRPr>
          </a:p>
          <a:p>
            <a:pPr marL="269875" lvl="3">
              <a:buClr>
                <a:srgbClr val="000000"/>
              </a:buClr>
            </a:pPr>
            <a:endParaRPr lang="en-GB">
              <a:solidFill>
                <a:srgbClr val="7414DC"/>
              </a:solidFill>
            </a:endParaRPr>
          </a:p>
          <a:p>
            <a:pPr marL="269875"/>
            <a:endParaRPr lang="en-GB"/>
          </a:p>
        </p:txBody>
      </p:sp>
      <p:sp>
        <p:nvSpPr>
          <p:cNvPr id="3" name="TextBox 2">
            <a:extLst>
              <a:ext uri="{FF2B5EF4-FFF2-40B4-BE49-F238E27FC236}">
                <a16:creationId xmlns:a16="http://schemas.microsoft.com/office/drawing/2014/main" id="{0E7AA2DD-0CBC-DB8A-8A98-48A77541F80D}"/>
              </a:ext>
            </a:extLst>
          </p:cNvPr>
          <p:cNvSpPr txBox="1"/>
          <p:nvPr/>
        </p:nvSpPr>
        <p:spPr>
          <a:xfrm>
            <a:off x="2290916" y="611238"/>
            <a:ext cx="9183328"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rgbClr val="7414DC"/>
                </a:solidFill>
              </a:rPr>
              <a:t>What will change on day 1?</a:t>
            </a:r>
          </a:p>
          <a:p>
            <a:endParaRPr lang="en-GB" sz="2800" dirty="0"/>
          </a:p>
          <a:p>
            <a:endParaRPr lang="en-GB" sz="2800" dirty="0"/>
          </a:p>
          <a:p>
            <a:pPr marL="457200" indent="-457200">
              <a:buFont typeface="Arial"/>
              <a:buChar char="•"/>
            </a:pPr>
            <a:r>
              <a:rPr lang="en-GB" sz="2800" dirty="0"/>
              <a:t>Training teams will become Volunteer Development Teams</a:t>
            </a:r>
          </a:p>
          <a:p>
            <a:pPr marL="457200" indent="-457200">
              <a:buFont typeface="Arial"/>
              <a:buChar char="•"/>
            </a:pPr>
            <a:endParaRPr lang="en-GB" sz="2800" dirty="0"/>
          </a:p>
          <a:p>
            <a:pPr marL="457200" indent="-457200">
              <a:buFont typeface="Arial"/>
              <a:buChar char="•"/>
            </a:pPr>
            <a:r>
              <a:rPr lang="en-GB" sz="2800" dirty="0"/>
              <a:t>Volunteer Development Teams supporting volunteers to access Growing Roots learning and complete mandatory first aid training</a:t>
            </a:r>
          </a:p>
        </p:txBody>
      </p:sp>
    </p:spTree>
    <p:extLst>
      <p:ext uri="{BB962C8B-B14F-4D97-AF65-F5344CB8AC3E}">
        <p14:creationId xmlns:p14="http://schemas.microsoft.com/office/powerpoint/2010/main" val="22436393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C58FC0-48F5-5F2D-D2DD-A0E6676D27D8}"/>
              </a:ext>
            </a:extLst>
          </p:cNvPr>
          <p:cNvPicPr>
            <a:picLocks noChangeAspect="1"/>
          </p:cNvPicPr>
          <p:nvPr/>
        </p:nvPicPr>
        <p:blipFill>
          <a:blip r:embed="rId2"/>
          <a:stretch>
            <a:fillRect/>
          </a:stretch>
        </p:blipFill>
        <p:spPr>
          <a:xfrm>
            <a:off x="243467" y="750681"/>
            <a:ext cx="2342574" cy="5356637"/>
          </a:xfrm>
          <a:prstGeom prst="rect">
            <a:avLst/>
          </a:prstGeom>
        </p:spPr>
      </p:pic>
      <p:sp>
        <p:nvSpPr>
          <p:cNvPr id="4" name="Text Placeholder 3">
            <a:extLst>
              <a:ext uri="{FF2B5EF4-FFF2-40B4-BE49-F238E27FC236}">
                <a16:creationId xmlns:a16="http://schemas.microsoft.com/office/drawing/2014/main" id="{EEE23181-DEE5-9F4F-BF74-3193CE1C6357}"/>
              </a:ext>
            </a:extLst>
          </p:cNvPr>
          <p:cNvSpPr>
            <a:spLocks noGrp="1"/>
          </p:cNvSpPr>
          <p:nvPr>
            <p:ph type="body" sz="quarter" idx="14"/>
          </p:nvPr>
        </p:nvSpPr>
        <p:spPr>
          <a:xfrm>
            <a:off x="1414754" y="1322244"/>
            <a:ext cx="9479808" cy="1396536"/>
          </a:xfrm>
        </p:spPr>
        <p:txBody>
          <a:bodyPr vert="horz" lIns="0" tIns="0" rIns="0" bIns="0" rtlCol="0" anchor="t">
            <a:spAutoFit/>
          </a:bodyPr>
          <a:lstStyle/>
          <a:p>
            <a:pPr marL="0" lvl="3" indent="0">
              <a:buNone/>
            </a:pPr>
            <a:endParaRPr lang="en-GB">
              <a:solidFill>
                <a:srgbClr val="7414DC"/>
              </a:solidFill>
              <a:latin typeface="Nunito Sans Black"/>
            </a:endParaRPr>
          </a:p>
          <a:p>
            <a:pPr marL="269875" lvl="3"/>
            <a:endParaRPr lang="en-GB" sz="2000">
              <a:solidFill>
                <a:srgbClr val="000000"/>
              </a:solidFill>
              <a:latin typeface="Nunito Sans"/>
            </a:endParaRPr>
          </a:p>
          <a:p>
            <a:pPr marL="269875" lvl="3">
              <a:buClr>
                <a:srgbClr val="000000"/>
              </a:buClr>
            </a:pPr>
            <a:endParaRPr lang="en-GB">
              <a:solidFill>
                <a:srgbClr val="7414DC"/>
              </a:solidFill>
            </a:endParaRPr>
          </a:p>
          <a:p>
            <a:pPr marL="269875"/>
            <a:endParaRPr lang="en-GB"/>
          </a:p>
        </p:txBody>
      </p:sp>
      <p:sp>
        <p:nvSpPr>
          <p:cNvPr id="3" name="TextBox 2">
            <a:extLst>
              <a:ext uri="{FF2B5EF4-FFF2-40B4-BE49-F238E27FC236}">
                <a16:creationId xmlns:a16="http://schemas.microsoft.com/office/drawing/2014/main" id="{0E7AA2DD-0CBC-DB8A-8A98-48A77541F80D}"/>
              </a:ext>
            </a:extLst>
          </p:cNvPr>
          <p:cNvSpPr txBox="1"/>
          <p:nvPr/>
        </p:nvSpPr>
        <p:spPr>
          <a:xfrm>
            <a:off x="2290916" y="611238"/>
            <a:ext cx="9183328"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rgbClr val="7414DC"/>
                </a:solidFill>
              </a:rPr>
              <a:t>What will NOT change on day 1?</a:t>
            </a:r>
          </a:p>
          <a:p>
            <a:endParaRPr lang="en-GB" sz="2800" dirty="0"/>
          </a:p>
          <a:p>
            <a:pPr marL="457200" indent="-457200">
              <a:buFont typeface="Arial"/>
              <a:buChar char="•"/>
            </a:pPr>
            <a:r>
              <a:rPr lang="en-GB" sz="2800" dirty="0"/>
              <a:t>All modular learning which isn't covered by core learning will be delivered in the same way as part of Branching Out learning</a:t>
            </a:r>
          </a:p>
          <a:p>
            <a:pPr marL="457200" indent="-457200">
              <a:buFont typeface="Arial"/>
              <a:buChar char="•"/>
            </a:pPr>
            <a:endParaRPr lang="en-GB" sz="2800" dirty="0"/>
          </a:p>
          <a:p>
            <a:pPr marL="457200" indent="-457200">
              <a:buFont typeface="Arial"/>
              <a:buChar char="•"/>
            </a:pPr>
            <a:r>
              <a:rPr lang="en-GB" sz="2800" dirty="0"/>
              <a:t>Volunteer development teams will continue to support delivery of modular learning</a:t>
            </a:r>
          </a:p>
          <a:p>
            <a:pPr marL="457200" indent="-457200">
              <a:buFont typeface="Arial"/>
              <a:buChar char="•"/>
            </a:pPr>
            <a:endParaRPr lang="en-GB" sz="2800" dirty="0"/>
          </a:p>
          <a:p>
            <a:pPr marL="457200" indent="-457200">
              <a:buFont typeface="Arial"/>
              <a:buChar char="•"/>
            </a:pPr>
            <a:r>
              <a:rPr lang="en-GB" sz="2800" dirty="0"/>
              <a:t>Manager and Supporter training will continue (unit 2026)</a:t>
            </a:r>
          </a:p>
          <a:p>
            <a:pPr marL="457200" indent="-457200">
              <a:buFont typeface="Arial"/>
              <a:buChar char="•"/>
            </a:pPr>
            <a:endParaRPr lang="en-GB" sz="2800" dirty="0"/>
          </a:p>
          <a:p>
            <a:pPr marL="457200" indent="-457200">
              <a:buFont typeface="Arial"/>
              <a:buChar char="•"/>
            </a:pPr>
            <a:r>
              <a:rPr lang="en-GB" sz="2800" dirty="0"/>
              <a:t>Trustee induction learning (where run) will continue</a:t>
            </a:r>
          </a:p>
        </p:txBody>
      </p:sp>
    </p:spTree>
    <p:extLst>
      <p:ext uri="{BB962C8B-B14F-4D97-AF65-F5344CB8AC3E}">
        <p14:creationId xmlns:p14="http://schemas.microsoft.com/office/powerpoint/2010/main" val="6353074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63010C-A019-A4A1-500E-7A63B596A0D0}"/>
              </a:ext>
            </a:extLst>
          </p:cNvPr>
          <p:cNvPicPr>
            <a:picLocks noChangeAspect="1"/>
          </p:cNvPicPr>
          <p:nvPr/>
        </p:nvPicPr>
        <p:blipFill>
          <a:blip r:embed="rId2"/>
          <a:stretch>
            <a:fillRect/>
          </a:stretch>
        </p:blipFill>
        <p:spPr>
          <a:xfrm>
            <a:off x="280024" y="662367"/>
            <a:ext cx="2269459" cy="6039070"/>
          </a:xfrm>
          <a:prstGeom prst="rect">
            <a:avLst/>
          </a:prstGeom>
        </p:spPr>
      </p:pic>
      <p:sp>
        <p:nvSpPr>
          <p:cNvPr id="4" name="Text Placeholder 3">
            <a:extLst>
              <a:ext uri="{FF2B5EF4-FFF2-40B4-BE49-F238E27FC236}">
                <a16:creationId xmlns:a16="http://schemas.microsoft.com/office/drawing/2014/main" id="{EEE23181-DEE5-9F4F-BF74-3193CE1C6357}"/>
              </a:ext>
            </a:extLst>
          </p:cNvPr>
          <p:cNvSpPr>
            <a:spLocks noGrp="1"/>
          </p:cNvSpPr>
          <p:nvPr>
            <p:ph type="body" sz="quarter" idx="14"/>
          </p:nvPr>
        </p:nvSpPr>
        <p:spPr>
          <a:xfrm>
            <a:off x="1414754" y="1322244"/>
            <a:ext cx="9479808" cy="1396536"/>
          </a:xfrm>
        </p:spPr>
        <p:txBody>
          <a:bodyPr vert="horz" lIns="0" tIns="0" rIns="0" bIns="0" rtlCol="0" anchor="t">
            <a:spAutoFit/>
          </a:bodyPr>
          <a:lstStyle/>
          <a:p>
            <a:pPr marL="0" lvl="3" indent="0">
              <a:buNone/>
            </a:pPr>
            <a:endParaRPr lang="en-GB">
              <a:solidFill>
                <a:srgbClr val="7414DC"/>
              </a:solidFill>
              <a:latin typeface="Nunito Sans Black"/>
            </a:endParaRPr>
          </a:p>
          <a:p>
            <a:pPr marL="269875" lvl="3"/>
            <a:endParaRPr lang="en-GB" sz="2000">
              <a:solidFill>
                <a:srgbClr val="000000"/>
              </a:solidFill>
              <a:latin typeface="Nunito Sans"/>
            </a:endParaRPr>
          </a:p>
          <a:p>
            <a:pPr marL="269875" lvl="3">
              <a:buClr>
                <a:srgbClr val="000000"/>
              </a:buClr>
            </a:pPr>
            <a:endParaRPr lang="en-GB">
              <a:solidFill>
                <a:srgbClr val="7414DC"/>
              </a:solidFill>
            </a:endParaRPr>
          </a:p>
          <a:p>
            <a:pPr marL="269875"/>
            <a:endParaRPr lang="en-GB"/>
          </a:p>
        </p:txBody>
      </p:sp>
      <p:sp>
        <p:nvSpPr>
          <p:cNvPr id="3" name="TextBox 2">
            <a:extLst>
              <a:ext uri="{FF2B5EF4-FFF2-40B4-BE49-F238E27FC236}">
                <a16:creationId xmlns:a16="http://schemas.microsoft.com/office/drawing/2014/main" id="{0E7AA2DD-0CBC-DB8A-8A98-48A77541F80D}"/>
              </a:ext>
            </a:extLst>
          </p:cNvPr>
          <p:cNvSpPr txBox="1"/>
          <p:nvPr/>
        </p:nvSpPr>
        <p:spPr>
          <a:xfrm>
            <a:off x="2549483" y="595844"/>
            <a:ext cx="9183328"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rgbClr val="7414DC"/>
                </a:solidFill>
              </a:rPr>
              <a:t>In 2024 &amp;  2025</a:t>
            </a:r>
            <a:endParaRPr lang="en-US" dirty="0"/>
          </a:p>
          <a:p>
            <a:endParaRPr lang="en-GB" sz="1600" dirty="0"/>
          </a:p>
          <a:p>
            <a:pPr marL="457200" indent="-457200">
              <a:buFont typeface="Arial" panose="020B0604020202020204" pitchFamily="34" charset="0"/>
              <a:buChar char="•"/>
            </a:pPr>
            <a:r>
              <a:rPr lang="en-GB" sz="2800" dirty="0">
                <a:effectLst/>
                <a:latin typeface="Nunito Sans" panose="00000500000000000000" pitchFamily="2" charset="0"/>
                <a:ea typeface="Calibri" panose="020F0502020204030204" pitchFamily="34" charset="0"/>
                <a:cs typeface="Times New Roman" panose="02020603050405020304" pitchFamily="18" charset="0"/>
              </a:rPr>
              <a:t>As new Branching out learning, for section teams, is rolled out and added to the new learning system, the relevant current modules will be removed, gradually reducing the opportunities to complete learning using the current scheme and increasing the opportunities to complete learning using the new Branching Out learning </a:t>
            </a:r>
          </a:p>
        </p:txBody>
      </p:sp>
      <p:grpSp>
        <p:nvGrpSpPr>
          <p:cNvPr id="10" name="Group 9">
            <a:extLst>
              <a:ext uri="{FF2B5EF4-FFF2-40B4-BE49-F238E27FC236}">
                <a16:creationId xmlns:a16="http://schemas.microsoft.com/office/drawing/2014/main" id="{F1D81EEF-7D62-B461-357F-811D41F704CC}"/>
              </a:ext>
            </a:extLst>
          </p:cNvPr>
          <p:cNvGrpSpPr/>
          <p:nvPr/>
        </p:nvGrpSpPr>
        <p:grpSpPr>
          <a:xfrm>
            <a:off x="3793576" y="4381496"/>
            <a:ext cx="6695141" cy="2170672"/>
            <a:chOff x="4018253" y="4450419"/>
            <a:chExt cx="6695141" cy="2170672"/>
          </a:xfrm>
        </p:grpSpPr>
        <p:pic>
          <p:nvPicPr>
            <p:cNvPr id="5" name="Picture 4">
              <a:extLst>
                <a:ext uri="{FF2B5EF4-FFF2-40B4-BE49-F238E27FC236}">
                  <a16:creationId xmlns:a16="http://schemas.microsoft.com/office/drawing/2014/main" id="{55DD1D53-16D0-BEC7-466A-C242D9278D5D}"/>
                </a:ext>
              </a:extLst>
            </p:cNvPr>
            <p:cNvPicPr>
              <a:picLocks noChangeAspect="1"/>
            </p:cNvPicPr>
            <p:nvPr/>
          </p:nvPicPr>
          <p:blipFill>
            <a:blip r:embed="rId3"/>
            <a:stretch>
              <a:fillRect/>
            </a:stretch>
          </p:blipFill>
          <p:spPr>
            <a:xfrm>
              <a:off x="8156165" y="4450419"/>
              <a:ext cx="2557229" cy="2170672"/>
            </a:xfrm>
            <a:prstGeom prst="rect">
              <a:avLst/>
            </a:prstGeom>
          </p:spPr>
        </p:pic>
        <p:pic>
          <p:nvPicPr>
            <p:cNvPr id="7" name="Picture 6">
              <a:extLst>
                <a:ext uri="{FF2B5EF4-FFF2-40B4-BE49-F238E27FC236}">
                  <a16:creationId xmlns:a16="http://schemas.microsoft.com/office/drawing/2014/main" id="{95541632-E3EB-5F8C-7DE4-E167AACF085F}"/>
                </a:ext>
              </a:extLst>
            </p:cNvPr>
            <p:cNvPicPr>
              <a:picLocks noChangeAspect="1"/>
            </p:cNvPicPr>
            <p:nvPr/>
          </p:nvPicPr>
          <p:blipFill>
            <a:blip r:embed="rId4"/>
            <a:stretch>
              <a:fillRect/>
            </a:stretch>
          </p:blipFill>
          <p:spPr>
            <a:xfrm>
              <a:off x="4018253" y="4450420"/>
              <a:ext cx="2277338" cy="2170671"/>
            </a:xfrm>
            <a:prstGeom prst="rect">
              <a:avLst/>
            </a:prstGeom>
          </p:spPr>
        </p:pic>
        <p:pic>
          <p:nvPicPr>
            <p:cNvPr id="9" name="Picture 4" descr="Arrows, direct symbol set on transparent background with alpha channel. -  One World Shop">
              <a:extLst>
                <a:ext uri="{FF2B5EF4-FFF2-40B4-BE49-F238E27FC236}">
                  <a16:creationId xmlns:a16="http://schemas.microsoft.com/office/drawing/2014/main" id="{6BF02952-B1E7-1FFC-701C-2E3395CDB80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649953" y="4794543"/>
              <a:ext cx="2982388" cy="167759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551674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63010C-A019-A4A1-500E-7A63B596A0D0}"/>
              </a:ext>
            </a:extLst>
          </p:cNvPr>
          <p:cNvPicPr>
            <a:picLocks noChangeAspect="1"/>
          </p:cNvPicPr>
          <p:nvPr/>
        </p:nvPicPr>
        <p:blipFill>
          <a:blip r:embed="rId2"/>
          <a:stretch>
            <a:fillRect/>
          </a:stretch>
        </p:blipFill>
        <p:spPr>
          <a:xfrm>
            <a:off x="280024" y="662367"/>
            <a:ext cx="2269459" cy="6039070"/>
          </a:xfrm>
          <a:prstGeom prst="rect">
            <a:avLst/>
          </a:prstGeom>
        </p:spPr>
      </p:pic>
      <p:sp>
        <p:nvSpPr>
          <p:cNvPr id="4" name="Text Placeholder 3">
            <a:extLst>
              <a:ext uri="{FF2B5EF4-FFF2-40B4-BE49-F238E27FC236}">
                <a16:creationId xmlns:a16="http://schemas.microsoft.com/office/drawing/2014/main" id="{EEE23181-DEE5-9F4F-BF74-3193CE1C6357}"/>
              </a:ext>
            </a:extLst>
          </p:cNvPr>
          <p:cNvSpPr>
            <a:spLocks noGrp="1"/>
          </p:cNvSpPr>
          <p:nvPr>
            <p:ph type="body" sz="quarter" idx="14"/>
          </p:nvPr>
        </p:nvSpPr>
        <p:spPr>
          <a:xfrm>
            <a:off x="1414754" y="1322244"/>
            <a:ext cx="9479808" cy="1396536"/>
          </a:xfrm>
        </p:spPr>
        <p:txBody>
          <a:bodyPr vert="horz" lIns="0" tIns="0" rIns="0" bIns="0" rtlCol="0" anchor="t">
            <a:spAutoFit/>
          </a:bodyPr>
          <a:lstStyle/>
          <a:p>
            <a:pPr marL="0" lvl="3" indent="0">
              <a:buNone/>
            </a:pPr>
            <a:endParaRPr lang="en-GB">
              <a:solidFill>
                <a:srgbClr val="7414DC"/>
              </a:solidFill>
              <a:latin typeface="Nunito Sans Black"/>
            </a:endParaRPr>
          </a:p>
          <a:p>
            <a:pPr marL="269875" lvl="3"/>
            <a:endParaRPr lang="en-GB" sz="2000">
              <a:solidFill>
                <a:srgbClr val="000000"/>
              </a:solidFill>
              <a:latin typeface="Nunito Sans"/>
            </a:endParaRPr>
          </a:p>
          <a:p>
            <a:pPr marL="269875" lvl="3">
              <a:buClr>
                <a:srgbClr val="000000"/>
              </a:buClr>
            </a:pPr>
            <a:endParaRPr lang="en-GB">
              <a:solidFill>
                <a:srgbClr val="7414DC"/>
              </a:solidFill>
            </a:endParaRPr>
          </a:p>
          <a:p>
            <a:pPr marL="269875"/>
            <a:endParaRPr lang="en-GB"/>
          </a:p>
        </p:txBody>
      </p:sp>
      <p:sp>
        <p:nvSpPr>
          <p:cNvPr id="3" name="TextBox 2">
            <a:extLst>
              <a:ext uri="{FF2B5EF4-FFF2-40B4-BE49-F238E27FC236}">
                <a16:creationId xmlns:a16="http://schemas.microsoft.com/office/drawing/2014/main" id="{0E7AA2DD-0CBC-DB8A-8A98-48A77541F80D}"/>
              </a:ext>
            </a:extLst>
          </p:cNvPr>
          <p:cNvSpPr txBox="1"/>
          <p:nvPr/>
        </p:nvSpPr>
        <p:spPr>
          <a:xfrm>
            <a:off x="2549483" y="595844"/>
            <a:ext cx="918332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rgbClr val="7414DC"/>
                </a:solidFill>
              </a:rPr>
              <a:t>In 2024 &amp;  2025</a:t>
            </a:r>
            <a:endParaRPr lang="en-US" dirty="0"/>
          </a:p>
          <a:p>
            <a:endParaRPr lang="en-GB" sz="2800" dirty="0">
              <a:latin typeface="Nunito Sans" panose="00000500000000000000" pitchFamily="2" charset="0"/>
            </a:endParaRPr>
          </a:p>
          <a:p>
            <a:pPr marL="457200" indent="-457200">
              <a:buFont typeface="Arial"/>
              <a:buChar char="•"/>
            </a:pPr>
            <a:r>
              <a:rPr lang="en-GB" sz="2800" dirty="0"/>
              <a:t>New Branching Out learning will be a mixture of more digital but also face to face content</a:t>
            </a:r>
          </a:p>
          <a:p>
            <a:pPr marL="457200" indent="-457200">
              <a:buFont typeface="Arial"/>
              <a:buChar char="•"/>
            </a:pPr>
            <a:endParaRPr lang="en-GB" sz="2800" dirty="0"/>
          </a:p>
          <a:p>
            <a:pPr marL="457200" indent="-457200">
              <a:buFont typeface="Arial"/>
              <a:buChar char="•"/>
            </a:pPr>
            <a:r>
              <a:rPr lang="en-GB" sz="2800" dirty="0"/>
              <a:t>New Wood Badge programme will be fully launched</a:t>
            </a:r>
          </a:p>
        </p:txBody>
      </p:sp>
    </p:spTree>
    <p:extLst>
      <p:ext uri="{BB962C8B-B14F-4D97-AF65-F5344CB8AC3E}">
        <p14:creationId xmlns:p14="http://schemas.microsoft.com/office/powerpoint/2010/main" val="13811557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AB8C6F-D21A-299B-72BD-C9868A423349}"/>
              </a:ext>
            </a:extLst>
          </p:cNvPr>
          <p:cNvSpPr/>
          <p:nvPr/>
        </p:nvSpPr>
        <p:spPr>
          <a:xfrm>
            <a:off x="0" y="0"/>
            <a:ext cx="12542293" cy="7069540"/>
          </a:xfrm>
          <a:prstGeom prst="rect">
            <a:avLst/>
          </a:prstGeom>
          <a:solidFill>
            <a:srgbClr val="730F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Call to action - Free marketing icons">
            <a:extLst>
              <a:ext uri="{FF2B5EF4-FFF2-40B4-BE49-F238E27FC236}">
                <a16:creationId xmlns:a16="http://schemas.microsoft.com/office/drawing/2014/main" id="{4F3A3DA8-6A2F-AF17-1205-DF5A84DBE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4277" y="315408"/>
            <a:ext cx="6643445" cy="6643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8967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AB8C6F-D21A-299B-72BD-C9868A423349}"/>
              </a:ext>
            </a:extLst>
          </p:cNvPr>
          <p:cNvSpPr/>
          <p:nvPr/>
        </p:nvSpPr>
        <p:spPr>
          <a:xfrm>
            <a:off x="0" y="0"/>
            <a:ext cx="12542293" cy="7069540"/>
          </a:xfrm>
          <a:prstGeom prst="rect">
            <a:avLst/>
          </a:prstGeom>
          <a:solidFill>
            <a:srgbClr val="730F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1446234-3572-57E1-4128-6410517F9325}"/>
              </a:ext>
            </a:extLst>
          </p:cNvPr>
          <p:cNvSpPr txBox="1"/>
          <p:nvPr/>
        </p:nvSpPr>
        <p:spPr>
          <a:xfrm>
            <a:off x="1057411" y="1938873"/>
            <a:ext cx="6999469" cy="3252942"/>
          </a:xfrm>
          <a:prstGeom prst="rect">
            <a:avLst/>
          </a:prstGeom>
          <a:noFill/>
        </p:spPr>
        <p:txBody>
          <a:bodyPr wrap="square" lIns="91440" tIns="45720" rIns="91440" bIns="45720" rtlCol="0" anchor="t">
            <a:spAutoFit/>
          </a:bodyPr>
          <a:lstStyle/>
          <a:p>
            <a:pPr>
              <a:lnSpc>
                <a:spcPct val="107000"/>
              </a:lnSpc>
              <a:spcAft>
                <a:spcPts val="800"/>
              </a:spcAft>
            </a:pPr>
            <a:r>
              <a:rPr lang="en-US" sz="3200" b="1" dirty="0">
                <a:solidFill>
                  <a:schemeClr val="bg1"/>
                </a:solidFill>
                <a:latin typeface="Nunito Sans"/>
                <a:ea typeface="Nunito Sans"/>
                <a:cs typeface="Nunito Sans"/>
                <a:sym typeface="Nunito Sans"/>
              </a:rPr>
              <a:t>Talk your team through the changes and the impact of the changes for them.</a:t>
            </a:r>
          </a:p>
          <a:p>
            <a:pPr>
              <a:lnSpc>
                <a:spcPct val="107000"/>
              </a:lnSpc>
              <a:spcAft>
                <a:spcPts val="800"/>
              </a:spcAft>
            </a:pPr>
            <a:endParaRPr lang="en-US" sz="1400" b="1" dirty="0">
              <a:solidFill>
                <a:schemeClr val="bg1"/>
              </a:solidFill>
              <a:latin typeface="Nunito Sans"/>
              <a:ea typeface="Nunito Sans"/>
              <a:cs typeface="Nunito Sans"/>
              <a:sym typeface="Nunito Sans"/>
            </a:endParaRPr>
          </a:p>
          <a:p>
            <a:pPr>
              <a:lnSpc>
                <a:spcPct val="107000"/>
              </a:lnSpc>
              <a:spcAft>
                <a:spcPts val="800"/>
              </a:spcAft>
            </a:pPr>
            <a:r>
              <a:rPr lang="en-US" sz="3200" b="1" dirty="0">
                <a:solidFill>
                  <a:schemeClr val="bg1"/>
                </a:solidFill>
                <a:latin typeface="Nunito Sans"/>
                <a:ea typeface="Nunito Sans"/>
                <a:cs typeface="Nunito Sans"/>
                <a:sym typeface="Nunito Sans"/>
              </a:rPr>
              <a:t>Ensure that your current </a:t>
            </a:r>
            <a:br>
              <a:rPr lang="en-US" sz="3200" b="1" dirty="0">
                <a:solidFill>
                  <a:schemeClr val="bg1"/>
                </a:solidFill>
                <a:latin typeface="Nunito Sans"/>
                <a:ea typeface="Nunito Sans"/>
                <a:cs typeface="Nunito Sans"/>
                <a:sym typeface="Nunito Sans"/>
              </a:rPr>
            </a:br>
            <a:r>
              <a:rPr lang="en-US" sz="3200" b="1" dirty="0">
                <a:solidFill>
                  <a:schemeClr val="bg1"/>
                </a:solidFill>
                <a:latin typeface="Nunito Sans"/>
                <a:ea typeface="Nunito Sans"/>
                <a:cs typeface="Nunito Sans"/>
                <a:sym typeface="Nunito Sans"/>
              </a:rPr>
              <a:t>Section Assistants are aware!</a:t>
            </a:r>
          </a:p>
        </p:txBody>
      </p:sp>
      <p:sp>
        <p:nvSpPr>
          <p:cNvPr id="6" name="TextBox 5">
            <a:extLst>
              <a:ext uri="{FF2B5EF4-FFF2-40B4-BE49-F238E27FC236}">
                <a16:creationId xmlns:a16="http://schemas.microsoft.com/office/drawing/2014/main" id="{E3D02003-5CF4-BA6D-0E13-038DE1738CC2}"/>
              </a:ext>
            </a:extLst>
          </p:cNvPr>
          <p:cNvSpPr txBox="1"/>
          <p:nvPr/>
        </p:nvSpPr>
        <p:spPr>
          <a:xfrm>
            <a:off x="986291" y="485993"/>
            <a:ext cx="8482829" cy="966996"/>
          </a:xfrm>
          <a:prstGeom prst="rect">
            <a:avLst/>
          </a:prstGeom>
          <a:noFill/>
        </p:spPr>
        <p:txBody>
          <a:bodyPr wrap="square" lIns="91440" tIns="45720" rIns="91440" bIns="45720" rtlCol="0" anchor="t">
            <a:spAutoFit/>
          </a:bodyPr>
          <a:lstStyle/>
          <a:p>
            <a:pPr>
              <a:lnSpc>
                <a:spcPct val="107000"/>
              </a:lnSpc>
              <a:spcAft>
                <a:spcPts val="800"/>
              </a:spcAft>
            </a:pPr>
            <a:r>
              <a:rPr lang="en-GB" sz="5400" kern="100" dirty="0">
                <a:solidFill>
                  <a:schemeClr val="bg1"/>
                </a:solidFill>
                <a:effectLst/>
                <a:latin typeface="Nunito Sans Black" panose="00000A00000000000000" pitchFamily="2" charset="0"/>
                <a:ea typeface="Calibri" panose="020F0502020204030204" pitchFamily="34" charset="0"/>
                <a:cs typeface="Times New Roman" panose="02020603050405020304" pitchFamily="18" charset="0"/>
              </a:rPr>
              <a:t>Steps to take now…</a:t>
            </a:r>
          </a:p>
        </p:txBody>
      </p:sp>
      <p:pic>
        <p:nvPicPr>
          <p:cNvPr id="7" name="Picture 4" descr="Call to action - Free marketing icons">
            <a:extLst>
              <a:ext uri="{FF2B5EF4-FFF2-40B4-BE49-F238E27FC236}">
                <a16:creationId xmlns:a16="http://schemas.microsoft.com/office/drawing/2014/main" id="{4F3A3DA8-6A2F-AF17-1205-DF5A84DBE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2250" y="2434590"/>
            <a:ext cx="4034790" cy="4034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860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1" name="Rectangle 2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556E46-F150-7A0F-4E94-D17014B07CC5}"/>
              </a:ext>
            </a:extLst>
          </p:cNvPr>
          <p:cNvSpPr>
            <a:spLocks noGrp="1"/>
          </p:cNvSpPr>
          <p:nvPr>
            <p:ph type="title"/>
          </p:nvPr>
        </p:nvSpPr>
        <p:spPr>
          <a:xfrm>
            <a:off x="345545" y="501651"/>
            <a:ext cx="6225852" cy="1624520"/>
          </a:xfrm>
        </p:spPr>
        <p:txBody>
          <a:bodyPr vert="horz" lIns="91440" tIns="45720" rIns="91440" bIns="45720" rtlCol="0" anchor="ctr">
            <a:normAutofit/>
          </a:bodyPr>
          <a:lstStyle/>
          <a:p>
            <a:r>
              <a:rPr lang="en-US" sz="4000" b="1" dirty="0">
                <a:effectLst/>
                <a:latin typeface="Nunito Sans Black" panose="00000A00000000000000" pitchFamily="2" charset="0"/>
              </a:rPr>
              <a:t>Why we need to improve how we learn</a:t>
            </a:r>
            <a:endParaRPr lang="en-US" sz="4000" dirty="0">
              <a:latin typeface="Nunito Sans Black" panose="00000A00000000000000" pitchFamily="2" charset="0"/>
            </a:endParaRPr>
          </a:p>
        </p:txBody>
      </p:sp>
      <p:sp>
        <p:nvSpPr>
          <p:cNvPr id="5" name="TextBox 4">
            <a:extLst>
              <a:ext uri="{FF2B5EF4-FFF2-40B4-BE49-F238E27FC236}">
                <a16:creationId xmlns:a16="http://schemas.microsoft.com/office/drawing/2014/main" id="{33368D1B-CB14-F708-3BF5-46E2AB471080}"/>
              </a:ext>
            </a:extLst>
          </p:cNvPr>
          <p:cNvSpPr txBox="1"/>
          <p:nvPr/>
        </p:nvSpPr>
        <p:spPr>
          <a:xfrm>
            <a:off x="761802" y="2743200"/>
            <a:ext cx="4646905" cy="3613149"/>
          </a:xfrm>
          <a:prstGeom prst="rect">
            <a:avLst/>
          </a:prstGeom>
        </p:spPr>
        <p:txBody>
          <a:bodyPr vert="horz" lIns="91440" tIns="45720" rIns="91440" bIns="45720" rtlCol="0" anchor="ctr">
            <a:normAutofit/>
          </a:bodyPr>
          <a:lstStyle/>
          <a:p>
            <a:pPr defTabSz="914400">
              <a:lnSpc>
                <a:spcPct val="90000"/>
              </a:lnSpc>
              <a:spcAft>
                <a:spcPts val="600"/>
              </a:spcAft>
            </a:pPr>
            <a:r>
              <a:rPr lang="en-US" sz="2800" dirty="0">
                <a:effectLst/>
                <a:latin typeface="Nunito Sans" panose="00000500000000000000" pitchFamily="2" charset="0"/>
              </a:rPr>
              <a:t>National research showed very clearly that most volunteers don’t find the current training scheme lives up to what they need and is not meeting the needs and requirements of our ever-changing Scout Movement</a:t>
            </a:r>
            <a:endParaRPr lang="en-US" sz="2800" dirty="0">
              <a:latin typeface="Nunito Sans" panose="00000500000000000000" pitchFamily="2" charset="0"/>
            </a:endParaRPr>
          </a:p>
        </p:txBody>
      </p:sp>
      <p:pic>
        <p:nvPicPr>
          <p:cNvPr id="6" name="Picture 2" descr="The Importance of Creative Thinking Skills in Our Life">
            <a:extLst>
              <a:ext uri="{FF2B5EF4-FFF2-40B4-BE49-F238E27FC236}">
                <a16:creationId xmlns:a16="http://schemas.microsoft.com/office/drawing/2014/main" id="{C2D4563A-9903-5F8A-31D8-9C3E56C8AC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5" r="38924" b="-2"/>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125A9DB1-BFE2-5A42-7801-462268316677}"/>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defTabSz="914400">
              <a:spcAft>
                <a:spcPts val="600"/>
              </a:spcAft>
              <a:defRPr/>
            </a:pPr>
            <a:fld id="{700D2239-22F3-4220-B53B-46EDA2AE5721}" type="slidenum">
              <a:rPr lang="en-US">
                <a:solidFill>
                  <a:srgbClr val="FFFFFF"/>
                </a:solidFill>
                <a:latin typeface="Calibri" panose="020F0502020204030204"/>
              </a:rPr>
              <a:pPr defTabSz="914400">
                <a:spcAft>
                  <a:spcPts val="600"/>
                </a:spcAft>
                <a:defRPr/>
              </a:pPr>
              <a:t>11</a:t>
            </a:fld>
            <a:endParaRPr lang="en-US">
              <a:solidFill>
                <a:srgbClr val="FFFFFF"/>
              </a:solidFill>
              <a:latin typeface="Calibri" panose="020F0502020204030204"/>
            </a:endParaRPr>
          </a:p>
        </p:txBody>
      </p:sp>
    </p:spTree>
    <p:extLst>
      <p:ext uri="{BB962C8B-B14F-4D97-AF65-F5344CB8AC3E}">
        <p14:creationId xmlns:p14="http://schemas.microsoft.com/office/powerpoint/2010/main" val="22444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4000" decel="4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AB8C6F-D21A-299B-72BD-C9868A423349}"/>
              </a:ext>
            </a:extLst>
          </p:cNvPr>
          <p:cNvSpPr/>
          <p:nvPr/>
        </p:nvSpPr>
        <p:spPr>
          <a:xfrm>
            <a:off x="0" y="0"/>
            <a:ext cx="12542293" cy="7069540"/>
          </a:xfrm>
          <a:prstGeom prst="rect">
            <a:avLst/>
          </a:prstGeom>
          <a:solidFill>
            <a:srgbClr val="730F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1446234-3572-57E1-4128-6410517F9325}"/>
              </a:ext>
            </a:extLst>
          </p:cNvPr>
          <p:cNvSpPr txBox="1"/>
          <p:nvPr/>
        </p:nvSpPr>
        <p:spPr>
          <a:xfrm>
            <a:off x="1057411" y="1938873"/>
            <a:ext cx="6999469" cy="4174733"/>
          </a:xfrm>
          <a:prstGeom prst="rect">
            <a:avLst/>
          </a:prstGeom>
          <a:noFill/>
        </p:spPr>
        <p:txBody>
          <a:bodyPr wrap="square" lIns="91440" tIns="45720" rIns="91440" bIns="45720" rtlCol="0" anchor="t">
            <a:spAutoFit/>
          </a:bodyPr>
          <a:lstStyle/>
          <a:p>
            <a:pPr>
              <a:lnSpc>
                <a:spcPct val="107000"/>
              </a:lnSpc>
              <a:spcAft>
                <a:spcPts val="800"/>
              </a:spcAft>
            </a:pPr>
            <a:r>
              <a:rPr lang="en-US" sz="3200" b="0" i="0" u="none" strike="noStrike" cap="none" dirty="0">
                <a:solidFill>
                  <a:schemeClr val="bg1"/>
                </a:solidFill>
                <a:latin typeface="Nunito Sans"/>
                <a:ea typeface="Nunito Sans"/>
                <a:cs typeface="Nunito Sans"/>
                <a:sym typeface="Nunito Sans"/>
              </a:rPr>
              <a:t>Ensure </a:t>
            </a:r>
            <a:r>
              <a:rPr lang="en-US" sz="3200" i="0" u="none" strike="noStrike" cap="none" dirty="0">
                <a:solidFill>
                  <a:schemeClr val="bg1"/>
                </a:solidFill>
                <a:latin typeface="Nunito Sans"/>
                <a:ea typeface="Nunito Sans"/>
                <a:cs typeface="Nunito Sans"/>
                <a:sym typeface="Nunito Sans"/>
              </a:rPr>
              <a:t>all your team </a:t>
            </a:r>
            <a:r>
              <a:rPr lang="en-US" sz="3200" dirty="0">
                <a:solidFill>
                  <a:schemeClr val="bg1"/>
                </a:solidFill>
                <a:latin typeface="Nunito Sans"/>
                <a:ea typeface="Nunito Sans"/>
                <a:cs typeface="Nunito Sans"/>
                <a:sym typeface="Nunito Sans"/>
              </a:rPr>
              <a:t>members (including trustees), </a:t>
            </a:r>
            <a:r>
              <a:rPr lang="en-US" sz="3200" i="0" u="none" strike="noStrike" cap="none" dirty="0">
                <a:solidFill>
                  <a:schemeClr val="bg1"/>
                </a:solidFill>
                <a:latin typeface="Nunito Sans"/>
                <a:ea typeface="Nunito Sans"/>
                <a:cs typeface="Nunito Sans"/>
                <a:sym typeface="Nunito Sans"/>
              </a:rPr>
              <a:t>have completed and validated their </a:t>
            </a:r>
            <a:r>
              <a:rPr lang="en-US" sz="3200" b="1" i="0" u="none" strike="noStrike" cap="none" dirty="0">
                <a:solidFill>
                  <a:schemeClr val="bg1"/>
                </a:solidFill>
                <a:latin typeface="Nunito Sans"/>
                <a:ea typeface="Nunito Sans"/>
                <a:cs typeface="Nunito Sans"/>
                <a:sym typeface="Nunito Sans"/>
              </a:rPr>
              <a:t>‘Getting Started’ </a:t>
            </a:r>
            <a:r>
              <a:rPr lang="en-US" sz="3200" b="1" dirty="0">
                <a:solidFill>
                  <a:schemeClr val="bg1"/>
                </a:solidFill>
                <a:latin typeface="Nunito Sans"/>
                <a:ea typeface="Nunito Sans"/>
                <a:cs typeface="Nunito Sans"/>
                <a:sym typeface="Nunito Sans"/>
              </a:rPr>
              <a:t>training modules no later than 31</a:t>
            </a:r>
            <a:r>
              <a:rPr lang="en-US" sz="3200" b="1" baseline="30000" dirty="0">
                <a:solidFill>
                  <a:schemeClr val="bg1"/>
                </a:solidFill>
                <a:latin typeface="Nunito Sans"/>
                <a:ea typeface="Nunito Sans"/>
                <a:cs typeface="Nunito Sans"/>
                <a:sym typeface="Nunito Sans"/>
              </a:rPr>
              <a:t>st</a:t>
            </a:r>
            <a:r>
              <a:rPr lang="en-US" sz="3200" b="1" dirty="0">
                <a:solidFill>
                  <a:schemeClr val="bg1"/>
                </a:solidFill>
                <a:latin typeface="Nunito Sans"/>
                <a:ea typeface="Nunito Sans"/>
                <a:cs typeface="Nunito Sans"/>
                <a:sym typeface="Nunito Sans"/>
              </a:rPr>
              <a:t> December 2023</a:t>
            </a:r>
            <a:r>
              <a:rPr lang="en-US" sz="3200" dirty="0">
                <a:solidFill>
                  <a:schemeClr val="bg1"/>
                </a:solidFill>
                <a:latin typeface="Nunito Sans"/>
                <a:ea typeface="Nunito Sans"/>
                <a:cs typeface="Nunito Sans"/>
                <a:sym typeface="Nunito Sans"/>
              </a:rPr>
              <a:t>. </a:t>
            </a:r>
          </a:p>
          <a:p>
            <a:pPr>
              <a:lnSpc>
                <a:spcPct val="107000"/>
              </a:lnSpc>
              <a:spcAft>
                <a:spcPts val="800"/>
              </a:spcAft>
            </a:pPr>
            <a:endParaRPr lang="en-US" sz="1200" dirty="0">
              <a:solidFill>
                <a:schemeClr val="bg1"/>
              </a:solidFill>
              <a:latin typeface="Nunito Sans"/>
              <a:ea typeface="Nunito Sans"/>
              <a:cs typeface="Nunito Sans"/>
              <a:sym typeface="Nunito Sans"/>
            </a:endParaRPr>
          </a:p>
          <a:p>
            <a:pPr>
              <a:lnSpc>
                <a:spcPct val="107000"/>
              </a:lnSpc>
              <a:spcAft>
                <a:spcPts val="800"/>
              </a:spcAft>
            </a:pPr>
            <a:r>
              <a:rPr lang="en-US" sz="3200" dirty="0">
                <a:solidFill>
                  <a:schemeClr val="bg1"/>
                </a:solidFill>
                <a:latin typeface="Nunito Sans"/>
                <a:ea typeface="Nunito Sans"/>
                <a:cs typeface="Nunito Sans"/>
                <a:sym typeface="Nunito Sans"/>
              </a:rPr>
              <a:t>(Current training managers have access to the reports for this)</a:t>
            </a:r>
            <a:endParaRPr lang="en-US" sz="3200" dirty="0">
              <a:solidFill>
                <a:schemeClr val="bg1"/>
              </a:solidFill>
            </a:endParaRPr>
          </a:p>
        </p:txBody>
      </p:sp>
      <p:sp>
        <p:nvSpPr>
          <p:cNvPr id="6" name="TextBox 5">
            <a:extLst>
              <a:ext uri="{FF2B5EF4-FFF2-40B4-BE49-F238E27FC236}">
                <a16:creationId xmlns:a16="http://schemas.microsoft.com/office/drawing/2014/main" id="{E3D02003-5CF4-BA6D-0E13-038DE1738CC2}"/>
              </a:ext>
            </a:extLst>
          </p:cNvPr>
          <p:cNvSpPr txBox="1"/>
          <p:nvPr/>
        </p:nvSpPr>
        <p:spPr>
          <a:xfrm>
            <a:off x="986291" y="485993"/>
            <a:ext cx="8482829" cy="966996"/>
          </a:xfrm>
          <a:prstGeom prst="rect">
            <a:avLst/>
          </a:prstGeom>
          <a:noFill/>
        </p:spPr>
        <p:txBody>
          <a:bodyPr wrap="square" lIns="91440" tIns="45720" rIns="91440" bIns="45720" rtlCol="0" anchor="t">
            <a:spAutoFit/>
          </a:bodyPr>
          <a:lstStyle/>
          <a:p>
            <a:pPr>
              <a:lnSpc>
                <a:spcPct val="107000"/>
              </a:lnSpc>
              <a:spcAft>
                <a:spcPts val="800"/>
              </a:spcAft>
            </a:pPr>
            <a:r>
              <a:rPr lang="en-GB" sz="5400" kern="100" dirty="0">
                <a:solidFill>
                  <a:schemeClr val="bg1"/>
                </a:solidFill>
                <a:effectLst/>
                <a:latin typeface="Nunito Sans Black" panose="00000A00000000000000" pitchFamily="2" charset="0"/>
                <a:ea typeface="Calibri" panose="020F0502020204030204" pitchFamily="34" charset="0"/>
                <a:cs typeface="Times New Roman" panose="02020603050405020304" pitchFamily="18" charset="0"/>
              </a:rPr>
              <a:t>Steps to take now…</a:t>
            </a:r>
          </a:p>
        </p:txBody>
      </p:sp>
      <p:pic>
        <p:nvPicPr>
          <p:cNvPr id="7" name="Picture 4" descr="Call to action - Free marketing icons">
            <a:extLst>
              <a:ext uri="{FF2B5EF4-FFF2-40B4-BE49-F238E27FC236}">
                <a16:creationId xmlns:a16="http://schemas.microsoft.com/office/drawing/2014/main" id="{4F3A3DA8-6A2F-AF17-1205-DF5A84DBE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2250" y="2434590"/>
            <a:ext cx="4034790" cy="4034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07497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AB8C6F-D21A-299B-72BD-C9868A423349}"/>
              </a:ext>
            </a:extLst>
          </p:cNvPr>
          <p:cNvSpPr/>
          <p:nvPr/>
        </p:nvSpPr>
        <p:spPr>
          <a:xfrm>
            <a:off x="0" y="0"/>
            <a:ext cx="12542293" cy="7069540"/>
          </a:xfrm>
          <a:prstGeom prst="rect">
            <a:avLst/>
          </a:prstGeom>
          <a:solidFill>
            <a:srgbClr val="730F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TextBox 4">
            <a:extLst>
              <a:ext uri="{FF2B5EF4-FFF2-40B4-BE49-F238E27FC236}">
                <a16:creationId xmlns:a16="http://schemas.microsoft.com/office/drawing/2014/main" id="{71446234-3572-57E1-4128-6410517F9325}"/>
              </a:ext>
            </a:extLst>
          </p:cNvPr>
          <p:cNvSpPr txBox="1"/>
          <p:nvPr/>
        </p:nvSpPr>
        <p:spPr>
          <a:xfrm>
            <a:off x="726670" y="2898669"/>
            <a:ext cx="6999469" cy="1969770"/>
          </a:xfrm>
          <a:prstGeom prst="rect">
            <a:avLst/>
          </a:prstGeom>
          <a:noFill/>
        </p:spPr>
        <p:txBody>
          <a:bodyPr wrap="square" lIns="91440" tIns="45720" rIns="91440" bIns="45720" rtlCol="0" anchor="t">
            <a:spAutoFit/>
          </a:bodyPr>
          <a:lstStyle/>
          <a:p>
            <a:pPr marL="352425" marR="0" lvl="0" indent="-342900" algn="l" rtl="0">
              <a:spcBef>
                <a:spcPts val="1200"/>
              </a:spcBef>
              <a:spcAft>
                <a:spcPts val="0"/>
              </a:spcAft>
              <a:buClr>
                <a:srgbClr val="7414DC"/>
              </a:buClr>
              <a:buSzPts val="2750"/>
              <a:buFont typeface="Arial"/>
              <a:buChar char="•"/>
            </a:pPr>
            <a:r>
              <a:rPr lang="en-US" sz="3200" dirty="0">
                <a:solidFill>
                  <a:schemeClr val="bg1"/>
                </a:solidFill>
                <a:latin typeface="Nunito Sans"/>
                <a:ea typeface="Nunito Sans"/>
                <a:cs typeface="Nunito Sans"/>
                <a:sym typeface="Nunito Sans"/>
              </a:rPr>
              <a:t>Encourage and support your team members to complete their Wood Badges. </a:t>
            </a:r>
          </a:p>
          <a:p>
            <a:pPr marL="9525" marR="0" lvl="0" algn="l" rtl="0">
              <a:spcBef>
                <a:spcPts val="1200"/>
              </a:spcBef>
              <a:spcAft>
                <a:spcPts val="0"/>
              </a:spcAft>
              <a:buClr>
                <a:srgbClr val="7414DC"/>
              </a:buClr>
              <a:buSzPts val="2750"/>
            </a:pPr>
            <a:endParaRPr lang="en-US" sz="1600" dirty="0">
              <a:solidFill>
                <a:schemeClr val="bg1"/>
              </a:solidFill>
              <a:latin typeface="Nunito Sans"/>
              <a:ea typeface="Nunito Sans"/>
              <a:cs typeface="Nunito Sans"/>
              <a:sym typeface="Nunito Sans"/>
            </a:endParaRPr>
          </a:p>
        </p:txBody>
      </p:sp>
      <p:sp>
        <p:nvSpPr>
          <p:cNvPr id="6" name="TextBox 5">
            <a:extLst>
              <a:ext uri="{FF2B5EF4-FFF2-40B4-BE49-F238E27FC236}">
                <a16:creationId xmlns:a16="http://schemas.microsoft.com/office/drawing/2014/main" id="{E3D02003-5CF4-BA6D-0E13-038DE1738CC2}"/>
              </a:ext>
            </a:extLst>
          </p:cNvPr>
          <p:cNvSpPr txBox="1"/>
          <p:nvPr/>
        </p:nvSpPr>
        <p:spPr>
          <a:xfrm>
            <a:off x="986291" y="485993"/>
            <a:ext cx="8482829" cy="966996"/>
          </a:xfrm>
          <a:prstGeom prst="rect">
            <a:avLst/>
          </a:prstGeom>
          <a:noFill/>
        </p:spPr>
        <p:txBody>
          <a:bodyPr wrap="square" lIns="91440" tIns="45720" rIns="91440" bIns="45720" rtlCol="0" anchor="t">
            <a:spAutoFit/>
          </a:bodyPr>
          <a:lstStyle/>
          <a:p>
            <a:pPr>
              <a:lnSpc>
                <a:spcPct val="107000"/>
              </a:lnSpc>
              <a:spcAft>
                <a:spcPts val="800"/>
              </a:spcAft>
            </a:pPr>
            <a:r>
              <a:rPr lang="en-GB" sz="5400" kern="100" dirty="0">
                <a:solidFill>
                  <a:schemeClr val="bg1"/>
                </a:solidFill>
                <a:effectLst/>
                <a:latin typeface="Nunito Sans Black" panose="00000A00000000000000" pitchFamily="2" charset="0"/>
                <a:ea typeface="Calibri" panose="020F0502020204030204" pitchFamily="34" charset="0"/>
                <a:cs typeface="Times New Roman" panose="02020603050405020304" pitchFamily="18" charset="0"/>
              </a:rPr>
              <a:t>Steps to take now…</a:t>
            </a:r>
          </a:p>
        </p:txBody>
      </p:sp>
      <p:pic>
        <p:nvPicPr>
          <p:cNvPr id="7" name="Picture 4" descr="Call to action - Free marketing icons">
            <a:extLst>
              <a:ext uri="{FF2B5EF4-FFF2-40B4-BE49-F238E27FC236}">
                <a16:creationId xmlns:a16="http://schemas.microsoft.com/office/drawing/2014/main" id="{4F3A3DA8-6A2F-AF17-1205-DF5A84DBE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2250" y="2434590"/>
            <a:ext cx="4034790" cy="4034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4743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AB8C6F-D21A-299B-72BD-C9868A423349}"/>
              </a:ext>
            </a:extLst>
          </p:cNvPr>
          <p:cNvSpPr/>
          <p:nvPr/>
        </p:nvSpPr>
        <p:spPr>
          <a:xfrm>
            <a:off x="0" y="0"/>
            <a:ext cx="12542293" cy="7069540"/>
          </a:xfrm>
          <a:prstGeom prst="rect">
            <a:avLst/>
          </a:prstGeom>
          <a:solidFill>
            <a:srgbClr val="730F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1446234-3572-57E1-4128-6410517F9325}"/>
              </a:ext>
            </a:extLst>
          </p:cNvPr>
          <p:cNvSpPr txBox="1"/>
          <p:nvPr/>
        </p:nvSpPr>
        <p:spPr>
          <a:xfrm>
            <a:off x="986291" y="2613325"/>
            <a:ext cx="6999469" cy="2191113"/>
          </a:xfrm>
          <a:prstGeom prst="rect">
            <a:avLst/>
          </a:prstGeom>
          <a:noFill/>
        </p:spPr>
        <p:txBody>
          <a:bodyPr wrap="square" lIns="91440" tIns="45720" rIns="91440" bIns="45720" rtlCol="0" anchor="t">
            <a:spAutoFit/>
          </a:bodyPr>
          <a:lstStyle/>
          <a:p>
            <a:pPr>
              <a:lnSpc>
                <a:spcPct val="107000"/>
              </a:lnSpc>
              <a:spcAft>
                <a:spcPts val="800"/>
              </a:spcAft>
            </a:pPr>
            <a:r>
              <a:rPr lang="en-US" sz="3200" dirty="0">
                <a:solidFill>
                  <a:schemeClr val="bg1"/>
                </a:solidFill>
                <a:latin typeface="Nunito Sans"/>
                <a:ea typeface="Nunito Sans"/>
                <a:cs typeface="Nunito Sans"/>
                <a:sym typeface="Nunito Sans"/>
              </a:rPr>
              <a:t>Begin to identify people who may need to complete relevant accreditations, e.g. Welcome Conversation- ahead of transition</a:t>
            </a:r>
            <a:endParaRPr lang="en-US" sz="3200" dirty="0">
              <a:solidFill>
                <a:schemeClr val="bg1"/>
              </a:solidFill>
            </a:endParaRPr>
          </a:p>
        </p:txBody>
      </p:sp>
      <p:sp>
        <p:nvSpPr>
          <p:cNvPr id="6" name="TextBox 5">
            <a:extLst>
              <a:ext uri="{FF2B5EF4-FFF2-40B4-BE49-F238E27FC236}">
                <a16:creationId xmlns:a16="http://schemas.microsoft.com/office/drawing/2014/main" id="{E3D02003-5CF4-BA6D-0E13-038DE1738CC2}"/>
              </a:ext>
            </a:extLst>
          </p:cNvPr>
          <p:cNvSpPr txBox="1"/>
          <p:nvPr/>
        </p:nvSpPr>
        <p:spPr>
          <a:xfrm>
            <a:off x="986291" y="485993"/>
            <a:ext cx="8482829" cy="966996"/>
          </a:xfrm>
          <a:prstGeom prst="rect">
            <a:avLst/>
          </a:prstGeom>
          <a:noFill/>
        </p:spPr>
        <p:txBody>
          <a:bodyPr wrap="square" lIns="91440" tIns="45720" rIns="91440" bIns="45720" rtlCol="0" anchor="t">
            <a:spAutoFit/>
          </a:bodyPr>
          <a:lstStyle/>
          <a:p>
            <a:pPr>
              <a:lnSpc>
                <a:spcPct val="107000"/>
              </a:lnSpc>
              <a:spcAft>
                <a:spcPts val="800"/>
              </a:spcAft>
            </a:pPr>
            <a:r>
              <a:rPr lang="en-GB" sz="5400" kern="100" dirty="0">
                <a:solidFill>
                  <a:schemeClr val="bg1"/>
                </a:solidFill>
                <a:effectLst/>
                <a:latin typeface="Nunito Sans Black" panose="00000A00000000000000" pitchFamily="2" charset="0"/>
                <a:ea typeface="Calibri" panose="020F0502020204030204" pitchFamily="34" charset="0"/>
                <a:cs typeface="Times New Roman" panose="02020603050405020304" pitchFamily="18" charset="0"/>
              </a:rPr>
              <a:t>Steps to take now…</a:t>
            </a:r>
          </a:p>
        </p:txBody>
      </p:sp>
      <p:pic>
        <p:nvPicPr>
          <p:cNvPr id="7" name="Picture 4" descr="Call to action - Free marketing icons">
            <a:extLst>
              <a:ext uri="{FF2B5EF4-FFF2-40B4-BE49-F238E27FC236}">
                <a16:creationId xmlns:a16="http://schemas.microsoft.com/office/drawing/2014/main" id="{4F3A3DA8-6A2F-AF17-1205-DF5A84DBE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2250" y="2434590"/>
            <a:ext cx="4034790" cy="4034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7162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15;p22">
            <a:extLst>
              <a:ext uri="{FF2B5EF4-FFF2-40B4-BE49-F238E27FC236}">
                <a16:creationId xmlns:a16="http://schemas.microsoft.com/office/drawing/2014/main" id="{7B0E58B4-BD09-FC1C-00D6-93604D15DAD4}"/>
              </a:ext>
            </a:extLst>
          </p:cNvPr>
          <p:cNvSpPr txBox="1">
            <a:spLocks noGrp="1"/>
          </p:cNvSpPr>
          <p:nvPr>
            <p:ph type="body" sz="quarter" idx="10"/>
          </p:nvPr>
        </p:nvSpPr>
        <p:spPr>
          <a:xfrm>
            <a:off x="317500" y="360363"/>
            <a:ext cx="4806950" cy="2190750"/>
          </a:xfrm>
          <a:prstGeom prst="rect">
            <a:avLst/>
          </a:prstGeom>
          <a:noFill/>
          <a:ln>
            <a:noFill/>
          </a:ln>
        </p:spPr>
        <p:txBody>
          <a:bodyPr spcFirstLastPara="1" wrap="square" lIns="91425" tIns="45700" rIns="91425" bIns="45700" anchor="t" anchorCtr="0">
            <a:spAutoFit/>
          </a:bodyPr>
          <a:lstStyle/>
          <a:p>
            <a:pPr marL="9525" marR="0" lvl="0" indent="0" algn="ctr" rtl="0">
              <a:spcBef>
                <a:spcPts val="1200"/>
              </a:spcBef>
              <a:spcAft>
                <a:spcPts val="0"/>
              </a:spcAft>
              <a:buNone/>
            </a:pPr>
            <a:r>
              <a:rPr lang="en-US" sz="2200" b="1" dirty="0">
                <a:solidFill>
                  <a:schemeClr val="dk2"/>
                </a:solidFill>
                <a:latin typeface="Nunito Sans"/>
                <a:ea typeface="Nunito Sans"/>
                <a:cs typeface="Nunito Sans"/>
                <a:sym typeface="Nunito Sans"/>
              </a:rPr>
              <a:t>Please ensure all completed training is validated by 1</a:t>
            </a:r>
            <a:r>
              <a:rPr lang="en-US" sz="2200" b="1" baseline="30000" dirty="0">
                <a:solidFill>
                  <a:schemeClr val="dk2"/>
                </a:solidFill>
                <a:latin typeface="Nunito Sans"/>
                <a:ea typeface="Nunito Sans"/>
                <a:cs typeface="Nunito Sans"/>
                <a:sym typeface="Nunito Sans"/>
              </a:rPr>
              <a:t>st</a:t>
            </a:r>
            <a:r>
              <a:rPr lang="en-US" sz="2200" b="1" dirty="0">
                <a:solidFill>
                  <a:schemeClr val="dk2"/>
                </a:solidFill>
                <a:latin typeface="Nunito Sans"/>
                <a:ea typeface="Nunito Sans"/>
                <a:cs typeface="Nunito Sans"/>
                <a:sym typeface="Nunito Sans"/>
              </a:rPr>
              <a:t> February 2024. All unvalidated training will not be migrated</a:t>
            </a:r>
            <a:endParaRPr lang="en-US" dirty="0">
              <a:solidFill>
                <a:schemeClr val="dk2"/>
              </a:solidFill>
            </a:endParaRPr>
          </a:p>
        </p:txBody>
      </p:sp>
      <p:sp>
        <p:nvSpPr>
          <p:cNvPr id="6" name="Google Shape;615;p22">
            <a:extLst>
              <a:ext uri="{FF2B5EF4-FFF2-40B4-BE49-F238E27FC236}">
                <a16:creationId xmlns:a16="http://schemas.microsoft.com/office/drawing/2014/main" id="{5AC8B576-7E23-0969-02CF-0121FCFE9150}"/>
              </a:ext>
            </a:extLst>
          </p:cNvPr>
          <p:cNvSpPr txBox="1"/>
          <p:nvPr/>
        </p:nvSpPr>
        <p:spPr>
          <a:xfrm>
            <a:off x="921348" y="651812"/>
            <a:ext cx="9662345" cy="5309105"/>
          </a:xfrm>
          <a:prstGeom prst="rect">
            <a:avLst/>
          </a:prstGeom>
          <a:noFill/>
          <a:ln>
            <a:noFill/>
          </a:ln>
        </p:spPr>
        <p:txBody>
          <a:bodyPr spcFirstLastPara="1" wrap="square" lIns="91425" tIns="45700" rIns="91425" bIns="45700" anchor="t" anchorCtr="0">
            <a:spAutoFit/>
          </a:bodyPr>
          <a:lstStyle/>
          <a:p>
            <a:pPr marL="9525" marR="0" lvl="0" indent="0" rtl="0">
              <a:spcBef>
                <a:spcPts val="1200"/>
              </a:spcBef>
              <a:spcAft>
                <a:spcPts val="0"/>
              </a:spcAft>
              <a:buNone/>
            </a:pPr>
            <a:r>
              <a:rPr lang="en-US" sz="4800" b="1" dirty="0">
                <a:solidFill>
                  <a:schemeClr val="bg1"/>
                </a:solidFill>
                <a:latin typeface="Nunito Sans"/>
                <a:ea typeface="Nunito Sans"/>
                <a:cs typeface="Nunito Sans"/>
                <a:sym typeface="Nunito Sans"/>
              </a:rPr>
              <a:t>Please ensure ALL completed training is validated on </a:t>
            </a:r>
          </a:p>
          <a:p>
            <a:pPr marL="9525" marR="0" lvl="0" indent="0" rtl="0">
              <a:spcBef>
                <a:spcPts val="1200"/>
              </a:spcBef>
              <a:spcAft>
                <a:spcPts val="0"/>
              </a:spcAft>
              <a:buNone/>
            </a:pPr>
            <a:r>
              <a:rPr lang="en-US" sz="4800" b="1" dirty="0">
                <a:solidFill>
                  <a:schemeClr val="bg1"/>
                </a:solidFill>
                <a:latin typeface="Nunito Sans"/>
                <a:ea typeface="Nunito Sans"/>
                <a:cs typeface="Nunito Sans"/>
                <a:sym typeface="Nunito Sans"/>
              </a:rPr>
              <a:t>Compass. </a:t>
            </a:r>
          </a:p>
          <a:p>
            <a:pPr marL="9525" marR="0" lvl="0" indent="0" rtl="0">
              <a:spcBef>
                <a:spcPts val="1200"/>
              </a:spcBef>
              <a:spcAft>
                <a:spcPts val="0"/>
              </a:spcAft>
              <a:buNone/>
            </a:pPr>
            <a:endParaRPr lang="en-US" sz="1100" b="1" dirty="0">
              <a:solidFill>
                <a:schemeClr val="bg1"/>
              </a:solidFill>
              <a:latin typeface="Nunito Sans"/>
              <a:ea typeface="Nunito Sans"/>
              <a:cs typeface="Nunito Sans"/>
              <a:sym typeface="Nunito Sans"/>
            </a:endParaRPr>
          </a:p>
          <a:p>
            <a:pPr marL="9525" marR="0" lvl="0" indent="0" rtl="0">
              <a:spcBef>
                <a:spcPts val="1200"/>
              </a:spcBef>
              <a:spcAft>
                <a:spcPts val="0"/>
              </a:spcAft>
              <a:buNone/>
            </a:pPr>
            <a:r>
              <a:rPr lang="en-US" sz="4800" b="1" dirty="0">
                <a:solidFill>
                  <a:schemeClr val="bg1"/>
                </a:solidFill>
                <a:latin typeface="Nunito Sans"/>
                <a:ea typeface="Nunito Sans"/>
                <a:cs typeface="Nunito Sans"/>
                <a:sym typeface="Nunito Sans"/>
              </a:rPr>
              <a:t>Training that is not validated will not be migrated and will need to be completed again.</a:t>
            </a:r>
            <a:endParaRPr lang="en-US" sz="4400" dirty="0">
              <a:solidFill>
                <a:schemeClr val="bg1"/>
              </a:solidFill>
            </a:endParaRPr>
          </a:p>
        </p:txBody>
      </p:sp>
      <p:grpSp>
        <p:nvGrpSpPr>
          <p:cNvPr id="3" name="Group 2">
            <a:extLst>
              <a:ext uri="{FF2B5EF4-FFF2-40B4-BE49-F238E27FC236}">
                <a16:creationId xmlns:a16="http://schemas.microsoft.com/office/drawing/2014/main" id="{4F37E166-F825-5883-A0C6-35C7846AAED3}"/>
              </a:ext>
            </a:extLst>
          </p:cNvPr>
          <p:cNvGrpSpPr/>
          <p:nvPr/>
        </p:nvGrpSpPr>
        <p:grpSpPr>
          <a:xfrm>
            <a:off x="9579279" y="1095602"/>
            <a:ext cx="2189359" cy="2279889"/>
            <a:chOff x="1708830" y="1818154"/>
            <a:chExt cx="3702996" cy="3476938"/>
          </a:xfrm>
        </p:grpSpPr>
        <p:sp>
          <p:nvSpPr>
            <p:cNvPr id="4" name="Rectangle 3">
              <a:extLst>
                <a:ext uri="{FF2B5EF4-FFF2-40B4-BE49-F238E27FC236}">
                  <a16:creationId xmlns:a16="http://schemas.microsoft.com/office/drawing/2014/main" id="{EF6225B5-BB02-574B-F605-87BB99B26F0A}"/>
                </a:ext>
              </a:extLst>
            </p:cNvPr>
            <p:cNvSpPr/>
            <p:nvPr/>
          </p:nvSpPr>
          <p:spPr>
            <a:xfrm>
              <a:off x="1708830" y="1818154"/>
              <a:ext cx="3702996" cy="3476938"/>
            </a:xfrm>
            <a:prstGeom prst="rect">
              <a:avLst/>
            </a:prstGeom>
            <a:solidFill>
              <a:srgbClr val="572982"/>
            </a:solidFill>
            <a:ln>
              <a:solidFill>
                <a:srgbClr val="7413D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7" name="Picture 6">
              <a:extLst>
                <a:ext uri="{FF2B5EF4-FFF2-40B4-BE49-F238E27FC236}">
                  <a16:creationId xmlns:a16="http://schemas.microsoft.com/office/drawing/2014/main" id="{270A1DBA-6DE8-0767-2164-18CBE4ECF517}"/>
                </a:ext>
              </a:extLst>
            </p:cNvPr>
            <p:cNvPicPr>
              <a:picLocks noChangeAspect="1"/>
            </p:cNvPicPr>
            <p:nvPr/>
          </p:nvPicPr>
          <p:blipFill>
            <a:blip r:embed="rId2"/>
            <a:stretch>
              <a:fillRect/>
            </a:stretch>
          </p:blipFill>
          <p:spPr>
            <a:xfrm>
              <a:off x="1963223" y="1818154"/>
              <a:ext cx="3194209" cy="3346314"/>
            </a:xfrm>
            <a:prstGeom prst="rect">
              <a:avLst/>
            </a:prstGeom>
          </p:spPr>
        </p:pic>
      </p:grpSp>
    </p:spTree>
    <p:extLst>
      <p:ext uri="{BB962C8B-B14F-4D97-AF65-F5344CB8AC3E}">
        <p14:creationId xmlns:p14="http://schemas.microsoft.com/office/powerpoint/2010/main" val="3880312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atabase Cleaning Thin Line Icon, Data Analytics Stock Vector -  Illustration of concept, line: 121674073">
            <a:extLst>
              <a:ext uri="{FF2B5EF4-FFF2-40B4-BE49-F238E27FC236}">
                <a16:creationId xmlns:a16="http://schemas.microsoft.com/office/drawing/2014/main" id="{C1BE2B1B-0C53-BC05-75A2-51E76698E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2908" y="2135183"/>
            <a:ext cx="4251113" cy="42511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mpass Update | Providing young people with skills for life through fun,  challenge and adventure Humberside Scouts">
            <a:extLst>
              <a:ext uri="{FF2B5EF4-FFF2-40B4-BE49-F238E27FC236}">
                <a16:creationId xmlns:a16="http://schemas.microsoft.com/office/drawing/2014/main" id="{225C0D03-03F3-92F7-F36D-975C39BDDF3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0" r="98710">
                        <a14:foregroundMark x1="34355" y1="43500" x2="34677" y2="51750"/>
                        <a14:foregroundMark x1="41613" y1="47250" x2="43387" y2="48250"/>
                        <a14:foregroundMark x1="53065" y1="48000" x2="53871" y2="42750"/>
                        <a14:foregroundMark x1="70645" y1="42250" x2="75161" y2="38750"/>
                        <a14:foregroundMark x1="79355" y1="40250" x2="97097" y2="33000"/>
                        <a14:foregroundMark x1="97097" y1="33000" x2="97903" y2="33000"/>
                        <a14:foregroundMark x1="97097" y1="48500" x2="33710" y2="58500"/>
                        <a14:foregroundMark x1="33548" y1="56750" x2="92742" y2="45500"/>
                        <a14:foregroundMark x1="92742" y1="45500" x2="97581" y2="48000"/>
                        <a14:foregroundMark x1="97581" y1="48000" x2="42258" y2="66000"/>
                        <a14:foregroundMark x1="42258" y1="66000" x2="36935" y2="64000"/>
                        <a14:foregroundMark x1="36935" y1="64000" x2="32258" y2="58000"/>
                        <a14:foregroundMark x1="64839" y1="63250" x2="98710" y2="57250"/>
                        <a14:foregroundMark x1="98710" y1="57250" x2="98710" y2="57250"/>
                        <a14:foregroundMark x1="99677" y1="38250" x2="97258" y2="27250"/>
                        <a14:foregroundMark x1="97258" y1="27250" x2="81774" y2="17000"/>
                        <a14:foregroundMark x1="81774" y1="17000" x2="25968" y2="31000"/>
                        <a14:foregroundMark x1="25968" y1="31000" x2="24355" y2="41500"/>
                        <a14:foregroundMark x1="24355" y1="41500" x2="27258" y2="59000"/>
                        <a14:foregroundMark x1="27258" y1="59000" x2="0" y2="25000"/>
                        <a14:foregroundMark x1="968" y1="22250" x2="92097" y2="15500"/>
                        <a14:foregroundMark x1="92097" y1="15500" x2="95806" y2="22000"/>
                        <a14:foregroundMark x1="95806" y1="22000" x2="97419" y2="28750"/>
                        <a14:foregroundMark x1="97419" y1="28750" x2="95806" y2="59000"/>
                        <a14:foregroundMark x1="95806" y1="59000" x2="75806" y2="72250"/>
                        <a14:foregroundMark x1="75806" y1="72250" x2="2581" y2="66500"/>
                        <a14:foregroundMark x1="2581" y1="66500" x2="1452" y2="64250"/>
                        <a14:foregroundMark x1="13548" y1="50750" x2="13548" y2="50750"/>
                        <a14:foregroundMark x1="44677" y1="43250" x2="44677" y2="43250"/>
                        <a14:foregroundMark x1="15806" y1="71000" x2="15806" y2="71000"/>
                        <a14:foregroundMark x1="12903" y1="68000" x2="19839" y2="73500"/>
                        <a14:foregroundMark x1="19839" y1="73500" x2="20645" y2="73000"/>
                      </a14:backgroundRemoval>
                    </a14:imgEffect>
                  </a14:imgLayer>
                </a14:imgProps>
              </a:ext>
              <a:ext uri="{28A0092B-C50C-407E-A947-70E740481C1C}">
                <a14:useLocalDpi xmlns:a14="http://schemas.microsoft.com/office/drawing/2010/main" val="0"/>
              </a:ext>
            </a:extLst>
          </a:blip>
          <a:srcRect/>
          <a:stretch>
            <a:fillRect/>
          </a:stretch>
        </p:blipFill>
        <p:spPr bwMode="auto">
          <a:xfrm>
            <a:off x="2451364" y="0"/>
            <a:ext cx="7289272" cy="4702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72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494670" y="440953"/>
            <a:ext cx="5137146" cy="4807612"/>
          </a:xfrm>
          <a:prstGeom prst="rect">
            <a:avLst/>
          </a:prstGeom>
        </p:spPr>
        <p:txBody>
          <a:bodyPr vert="horz" wrap="square" lIns="0" tIns="73547" rIns="0" bIns="0" rtlCol="0">
            <a:spAutoFit/>
          </a:bodyPr>
          <a:lstStyle/>
          <a:p>
            <a:pPr marL="7701" marR="569125">
              <a:lnSpc>
                <a:spcPts val="3099"/>
              </a:lnSpc>
              <a:spcBef>
                <a:spcPts val="579"/>
              </a:spcBef>
            </a:pPr>
            <a:r>
              <a:rPr sz="3002" spc="-52" dirty="0">
                <a:solidFill>
                  <a:srgbClr val="231F20"/>
                </a:solidFill>
                <a:latin typeface="Arial"/>
                <a:cs typeface="Arial"/>
              </a:rPr>
              <a:t>These</a:t>
            </a:r>
            <a:r>
              <a:rPr sz="3002" spc="-67" dirty="0">
                <a:solidFill>
                  <a:srgbClr val="231F20"/>
                </a:solidFill>
                <a:latin typeface="Arial"/>
                <a:cs typeface="Arial"/>
              </a:rPr>
              <a:t> </a:t>
            </a:r>
            <a:r>
              <a:rPr sz="3002" spc="-21" dirty="0">
                <a:solidFill>
                  <a:srgbClr val="231F20"/>
                </a:solidFill>
                <a:latin typeface="Arial"/>
                <a:cs typeface="Arial"/>
              </a:rPr>
              <a:t>changes</a:t>
            </a:r>
            <a:r>
              <a:rPr sz="3002" spc="-67" dirty="0">
                <a:solidFill>
                  <a:srgbClr val="231F20"/>
                </a:solidFill>
                <a:latin typeface="Arial"/>
                <a:cs typeface="Arial"/>
              </a:rPr>
              <a:t> </a:t>
            </a:r>
            <a:r>
              <a:rPr sz="3002" spc="109" dirty="0">
                <a:solidFill>
                  <a:srgbClr val="231F20"/>
                </a:solidFill>
                <a:latin typeface="Arial"/>
                <a:cs typeface="Arial"/>
              </a:rPr>
              <a:t>will</a:t>
            </a:r>
            <a:r>
              <a:rPr sz="3002" spc="-64" dirty="0">
                <a:solidFill>
                  <a:srgbClr val="231F20"/>
                </a:solidFill>
                <a:latin typeface="Arial"/>
                <a:cs typeface="Arial"/>
              </a:rPr>
              <a:t> </a:t>
            </a:r>
            <a:r>
              <a:rPr sz="3002" spc="12" dirty="0">
                <a:solidFill>
                  <a:srgbClr val="231F20"/>
                </a:solidFill>
                <a:latin typeface="Arial"/>
                <a:cs typeface="Arial"/>
              </a:rPr>
              <a:t>help</a:t>
            </a:r>
            <a:r>
              <a:rPr sz="3002" spc="-67" dirty="0">
                <a:solidFill>
                  <a:srgbClr val="231F20"/>
                </a:solidFill>
                <a:latin typeface="Arial"/>
                <a:cs typeface="Arial"/>
              </a:rPr>
              <a:t> </a:t>
            </a:r>
            <a:r>
              <a:rPr sz="3002" spc="-24" dirty="0">
                <a:solidFill>
                  <a:srgbClr val="231F20"/>
                </a:solidFill>
                <a:latin typeface="Arial"/>
                <a:cs typeface="Arial"/>
              </a:rPr>
              <a:t>us </a:t>
            </a:r>
            <a:r>
              <a:rPr sz="3002" spc="-828" dirty="0">
                <a:solidFill>
                  <a:srgbClr val="231F20"/>
                </a:solidFill>
                <a:latin typeface="Arial"/>
                <a:cs typeface="Arial"/>
              </a:rPr>
              <a:t> </a:t>
            </a:r>
            <a:r>
              <a:rPr sz="3002" spc="88" dirty="0">
                <a:solidFill>
                  <a:srgbClr val="231F20"/>
                </a:solidFill>
                <a:latin typeface="Arial"/>
                <a:cs typeface="Arial"/>
              </a:rPr>
              <a:t>to</a:t>
            </a:r>
            <a:r>
              <a:rPr sz="3002" spc="-64" dirty="0">
                <a:solidFill>
                  <a:srgbClr val="231F20"/>
                </a:solidFill>
                <a:latin typeface="Arial"/>
                <a:cs typeface="Arial"/>
              </a:rPr>
              <a:t> </a:t>
            </a:r>
            <a:r>
              <a:rPr sz="3002" spc="-36" dirty="0">
                <a:solidFill>
                  <a:srgbClr val="231F20"/>
                </a:solidFill>
                <a:latin typeface="Arial"/>
                <a:cs typeface="Arial"/>
              </a:rPr>
              <a:t>make</a:t>
            </a:r>
            <a:r>
              <a:rPr sz="3002" spc="-64" dirty="0">
                <a:solidFill>
                  <a:srgbClr val="231F20"/>
                </a:solidFill>
                <a:latin typeface="Arial"/>
                <a:cs typeface="Arial"/>
              </a:rPr>
              <a:t> </a:t>
            </a:r>
            <a:r>
              <a:rPr sz="3002" spc="-27" dirty="0">
                <a:solidFill>
                  <a:srgbClr val="231F20"/>
                </a:solidFill>
                <a:latin typeface="Arial"/>
                <a:cs typeface="Arial"/>
              </a:rPr>
              <a:t>sure</a:t>
            </a:r>
            <a:r>
              <a:rPr sz="3002" spc="-61" dirty="0">
                <a:solidFill>
                  <a:srgbClr val="231F20"/>
                </a:solidFill>
                <a:latin typeface="Arial"/>
                <a:cs typeface="Arial"/>
              </a:rPr>
              <a:t> </a:t>
            </a:r>
            <a:r>
              <a:rPr sz="3002" spc="33" dirty="0">
                <a:solidFill>
                  <a:srgbClr val="231F20"/>
                </a:solidFill>
                <a:latin typeface="Arial"/>
                <a:cs typeface="Arial"/>
              </a:rPr>
              <a:t>that:</a:t>
            </a:r>
            <a:endParaRPr sz="3002">
              <a:latin typeface="Arial"/>
              <a:cs typeface="Arial"/>
            </a:endParaRPr>
          </a:p>
          <a:p>
            <a:pPr marL="286873" indent="-279556">
              <a:spcBef>
                <a:spcPts val="828"/>
              </a:spcBef>
              <a:buChar char="•"/>
              <a:tabLst>
                <a:tab pos="287257" algn="l"/>
              </a:tabLst>
            </a:pPr>
            <a:r>
              <a:rPr sz="3002" spc="3" dirty="0">
                <a:solidFill>
                  <a:srgbClr val="231F20"/>
                </a:solidFill>
                <a:latin typeface="Arial"/>
                <a:cs typeface="Arial"/>
              </a:rPr>
              <a:t>every</a:t>
            </a:r>
            <a:r>
              <a:rPr sz="3002" spc="-79" dirty="0">
                <a:solidFill>
                  <a:srgbClr val="231F20"/>
                </a:solidFill>
                <a:latin typeface="Arial"/>
                <a:cs typeface="Arial"/>
              </a:rPr>
              <a:t> </a:t>
            </a:r>
            <a:r>
              <a:rPr sz="3002" spc="18" dirty="0">
                <a:solidFill>
                  <a:srgbClr val="231F20"/>
                </a:solidFill>
                <a:latin typeface="Arial"/>
                <a:cs typeface="Arial"/>
              </a:rPr>
              <a:t>volunteer</a:t>
            </a:r>
            <a:r>
              <a:rPr sz="3002" spc="-76" dirty="0">
                <a:solidFill>
                  <a:srgbClr val="231F20"/>
                </a:solidFill>
                <a:latin typeface="Arial"/>
                <a:cs typeface="Arial"/>
              </a:rPr>
              <a:t> </a:t>
            </a:r>
            <a:r>
              <a:rPr sz="3002" spc="-18" dirty="0">
                <a:solidFill>
                  <a:srgbClr val="231F20"/>
                </a:solidFill>
                <a:latin typeface="Arial"/>
                <a:cs typeface="Arial"/>
              </a:rPr>
              <a:t>is</a:t>
            </a:r>
            <a:r>
              <a:rPr sz="3002" spc="-76" dirty="0">
                <a:solidFill>
                  <a:srgbClr val="231F20"/>
                </a:solidFill>
                <a:latin typeface="Arial"/>
                <a:cs typeface="Arial"/>
              </a:rPr>
              <a:t> </a:t>
            </a:r>
            <a:r>
              <a:rPr sz="3002" spc="30" dirty="0">
                <a:solidFill>
                  <a:srgbClr val="231F20"/>
                </a:solidFill>
                <a:latin typeface="Arial"/>
                <a:cs typeface="Arial"/>
              </a:rPr>
              <a:t>welcomed</a:t>
            </a:r>
            <a:endParaRPr sz="3002">
              <a:latin typeface="Arial"/>
              <a:cs typeface="Arial"/>
            </a:endParaRPr>
          </a:p>
          <a:p>
            <a:pPr marL="286873" indent="-279556">
              <a:spcBef>
                <a:spcPts val="2198"/>
              </a:spcBef>
              <a:buChar char="•"/>
              <a:tabLst>
                <a:tab pos="287257" algn="l"/>
              </a:tabLst>
            </a:pPr>
            <a:r>
              <a:rPr sz="3002" spc="3" dirty="0">
                <a:solidFill>
                  <a:srgbClr val="231F20"/>
                </a:solidFill>
                <a:latin typeface="Arial"/>
                <a:cs typeface="Arial"/>
              </a:rPr>
              <a:t>every</a:t>
            </a:r>
            <a:r>
              <a:rPr sz="3002" spc="-76" dirty="0">
                <a:solidFill>
                  <a:srgbClr val="231F20"/>
                </a:solidFill>
                <a:latin typeface="Arial"/>
                <a:cs typeface="Arial"/>
              </a:rPr>
              <a:t> </a:t>
            </a:r>
            <a:r>
              <a:rPr sz="3002" spc="18" dirty="0">
                <a:solidFill>
                  <a:srgbClr val="231F20"/>
                </a:solidFill>
                <a:latin typeface="Arial"/>
                <a:cs typeface="Arial"/>
              </a:rPr>
              <a:t>volunteer</a:t>
            </a:r>
            <a:r>
              <a:rPr sz="3002" spc="-76" dirty="0">
                <a:solidFill>
                  <a:srgbClr val="231F20"/>
                </a:solidFill>
                <a:latin typeface="Arial"/>
                <a:cs typeface="Arial"/>
              </a:rPr>
              <a:t> </a:t>
            </a:r>
            <a:r>
              <a:rPr sz="3002" spc="-18" dirty="0">
                <a:solidFill>
                  <a:srgbClr val="231F20"/>
                </a:solidFill>
                <a:latin typeface="Arial"/>
                <a:cs typeface="Arial"/>
              </a:rPr>
              <a:t>is</a:t>
            </a:r>
            <a:r>
              <a:rPr sz="3002" spc="-73" dirty="0">
                <a:solidFill>
                  <a:srgbClr val="231F20"/>
                </a:solidFill>
                <a:latin typeface="Arial"/>
                <a:cs typeface="Arial"/>
              </a:rPr>
              <a:t> </a:t>
            </a:r>
            <a:r>
              <a:rPr sz="3002" spc="49" dirty="0">
                <a:solidFill>
                  <a:srgbClr val="231F20"/>
                </a:solidFill>
                <a:latin typeface="Arial"/>
                <a:cs typeface="Arial"/>
              </a:rPr>
              <a:t>supported</a:t>
            </a:r>
            <a:endParaRPr sz="3002">
              <a:latin typeface="Arial"/>
              <a:cs typeface="Arial"/>
            </a:endParaRPr>
          </a:p>
          <a:p>
            <a:pPr marL="286873" indent="-279556">
              <a:spcBef>
                <a:spcPts val="2195"/>
              </a:spcBef>
              <a:buChar char="•"/>
              <a:tabLst>
                <a:tab pos="287257" algn="l"/>
              </a:tabLst>
            </a:pPr>
            <a:r>
              <a:rPr sz="3002" spc="3" dirty="0">
                <a:solidFill>
                  <a:srgbClr val="231F20"/>
                </a:solidFill>
                <a:latin typeface="Arial"/>
                <a:cs typeface="Arial"/>
              </a:rPr>
              <a:t>every</a:t>
            </a:r>
            <a:r>
              <a:rPr sz="3002" spc="-76" dirty="0">
                <a:solidFill>
                  <a:srgbClr val="231F20"/>
                </a:solidFill>
                <a:latin typeface="Arial"/>
                <a:cs typeface="Arial"/>
              </a:rPr>
              <a:t> </a:t>
            </a:r>
            <a:r>
              <a:rPr sz="3002" spc="18" dirty="0">
                <a:solidFill>
                  <a:srgbClr val="231F20"/>
                </a:solidFill>
                <a:latin typeface="Arial"/>
                <a:cs typeface="Arial"/>
              </a:rPr>
              <a:t>volunteer</a:t>
            </a:r>
            <a:r>
              <a:rPr sz="3002" spc="-73" dirty="0">
                <a:solidFill>
                  <a:srgbClr val="231F20"/>
                </a:solidFill>
                <a:latin typeface="Arial"/>
                <a:cs typeface="Arial"/>
              </a:rPr>
              <a:t> </a:t>
            </a:r>
            <a:r>
              <a:rPr sz="3002" spc="-18" dirty="0">
                <a:solidFill>
                  <a:srgbClr val="231F20"/>
                </a:solidFill>
                <a:latin typeface="Arial"/>
                <a:cs typeface="Arial"/>
              </a:rPr>
              <a:t>is</a:t>
            </a:r>
            <a:r>
              <a:rPr sz="3002" spc="-73" dirty="0">
                <a:solidFill>
                  <a:srgbClr val="231F20"/>
                </a:solidFill>
                <a:latin typeface="Arial"/>
                <a:cs typeface="Arial"/>
              </a:rPr>
              <a:t> </a:t>
            </a:r>
            <a:r>
              <a:rPr sz="3002" spc="-6" dirty="0">
                <a:solidFill>
                  <a:srgbClr val="231F20"/>
                </a:solidFill>
                <a:latin typeface="Arial"/>
                <a:cs typeface="Arial"/>
              </a:rPr>
              <a:t>valued</a:t>
            </a:r>
            <a:endParaRPr sz="3002">
              <a:latin typeface="Arial"/>
              <a:cs typeface="Arial"/>
            </a:endParaRPr>
          </a:p>
          <a:p>
            <a:pPr marL="286873" marR="292649" indent="-279556">
              <a:lnSpc>
                <a:spcPts val="3099"/>
              </a:lnSpc>
              <a:spcBef>
                <a:spcPts val="2720"/>
              </a:spcBef>
              <a:buChar char="•"/>
              <a:tabLst>
                <a:tab pos="287257" algn="l"/>
              </a:tabLst>
            </a:pPr>
            <a:r>
              <a:rPr sz="3002" spc="3" dirty="0">
                <a:solidFill>
                  <a:srgbClr val="231F20"/>
                </a:solidFill>
                <a:latin typeface="Arial"/>
                <a:cs typeface="Arial"/>
              </a:rPr>
              <a:t>every</a:t>
            </a:r>
            <a:r>
              <a:rPr sz="3002" spc="-79" dirty="0">
                <a:solidFill>
                  <a:srgbClr val="231F20"/>
                </a:solidFill>
                <a:latin typeface="Arial"/>
                <a:cs typeface="Arial"/>
              </a:rPr>
              <a:t> </a:t>
            </a:r>
            <a:r>
              <a:rPr sz="3002" spc="18" dirty="0">
                <a:solidFill>
                  <a:srgbClr val="231F20"/>
                </a:solidFill>
                <a:latin typeface="Arial"/>
                <a:cs typeface="Arial"/>
              </a:rPr>
              <a:t>volunteer</a:t>
            </a:r>
            <a:r>
              <a:rPr sz="3002" spc="-76" dirty="0">
                <a:solidFill>
                  <a:srgbClr val="231F20"/>
                </a:solidFill>
                <a:latin typeface="Arial"/>
                <a:cs typeface="Arial"/>
              </a:rPr>
              <a:t> </a:t>
            </a:r>
            <a:r>
              <a:rPr sz="3002" dirty="0">
                <a:solidFill>
                  <a:srgbClr val="231F20"/>
                </a:solidFill>
                <a:latin typeface="Arial"/>
                <a:cs typeface="Arial"/>
              </a:rPr>
              <a:t>gains</a:t>
            </a:r>
            <a:r>
              <a:rPr sz="3002" spc="-76" dirty="0">
                <a:solidFill>
                  <a:srgbClr val="231F20"/>
                </a:solidFill>
                <a:latin typeface="Arial"/>
                <a:cs typeface="Arial"/>
              </a:rPr>
              <a:t> </a:t>
            </a:r>
            <a:r>
              <a:rPr sz="3002" spc="-6" dirty="0">
                <a:solidFill>
                  <a:srgbClr val="231F20"/>
                </a:solidFill>
                <a:latin typeface="Arial"/>
                <a:cs typeface="Arial"/>
              </a:rPr>
              <a:t>skills </a:t>
            </a:r>
            <a:r>
              <a:rPr sz="3002" spc="-825" dirty="0">
                <a:solidFill>
                  <a:srgbClr val="231F20"/>
                </a:solidFill>
                <a:latin typeface="Arial"/>
                <a:cs typeface="Arial"/>
              </a:rPr>
              <a:t> </a:t>
            </a:r>
            <a:r>
              <a:rPr sz="3002" spc="-9" dirty="0">
                <a:solidFill>
                  <a:srgbClr val="231F20"/>
                </a:solidFill>
                <a:latin typeface="Arial"/>
                <a:cs typeface="Arial"/>
              </a:rPr>
              <a:t>(and</a:t>
            </a:r>
            <a:r>
              <a:rPr sz="3002" spc="-64" dirty="0">
                <a:solidFill>
                  <a:srgbClr val="231F20"/>
                </a:solidFill>
                <a:latin typeface="Arial"/>
                <a:cs typeface="Arial"/>
              </a:rPr>
              <a:t> </a:t>
            </a:r>
            <a:r>
              <a:rPr sz="3002" spc="-36" dirty="0">
                <a:solidFill>
                  <a:srgbClr val="231F20"/>
                </a:solidFill>
                <a:latin typeface="Arial"/>
                <a:cs typeface="Arial"/>
              </a:rPr>
              <a:t>has</a:t>
            </a:r>
            <a:r>
              <a:rPr sz="3002" spc="-64" dirty="0">
                <a:solidFill>
                  <a:srgbClr val="231F20"/>
                </a:solidFill>
                <a:latin typeface="Arial"/>
                <a:cs typeface="Arial"/>
              </a:rPr>
              <a:t> </a:t>
            </a:r>
            <a:r>
              <a:rPr sz="3002" spc="-82" dirty="0">
                <a:solidFill>
                  <a:srgbClr val="231F20"/>
                </a:solidFill>
                <a:latin typeface="Arial"/>
                <a:cs typeface="Arial"/>
              </a:rPr>
              <a:t>a</a:t>
            </a:r>
            <a:r>
              <a:rPr sz="3002" spc="-64" dirty="0">
                <a:solidFill>
                  <a:srgbClr val="231F20"/>
                </a:solidFill>
                <a:latin typeface="Arial"/>
                <a:cs typeface="Arial"/>
              </a:rPr>
              <a:t> </a:t>
            </a:r>
            <a:r>
              <a:rPr sz="3002" spc="36" dirty="0">
                <a:solidFill>
                  <a:srgbClr val="231F20"/>
                </a:solidFill>
                <a:latin typeface="Arial"/>
                <a:cs typeface="Arial"/>
              </a:rPr>
              <a:t>good</a:t>
            </a:r>
            <a:r>
              <a:rPr sz="3002" spc="-64" dirty="0">
                <a:solidFill>
                  <a:srgbClr val="231F20"/>
                </a:solidFill>
                <a:latin typeface="Arial"/>
                <a:cs typeface="Arial"/>
              </a:rPr>
              <a:t> </a:t>
            </a:r>
            <a:r>
              <a:rPr sz="3002" spc="-3" dirty="0">
                <a:solidFill>
                  <a:srgbClr val="231F20"/>
                </a:solidFill>
                <a:latin typeface="Arial"/>
                <a:cs typeface="Arial"/>
              </a:rPr>
              <a:t>time!)</a:t>
            </a:r>
            <a:endParaRPr sz="3002">
              <a:latin typeface="Arial"/>
              <a:cs typeface="Arial"/>
            </a:endParaRPr>
          </a:p>
          <a:p>
            <a:pPr marL="286873" indent="-279556">
              <a:spcBef>
                <a:spcPts val="2177"/>
              </a:spcBef>
              <a:buChar char="•"/>
              <a:tabLst>
                <a:tab pos="287257" algn="l"/>
              </a:tabLst>
            </a:pPr>
            <a:r>
              <a:rPr sz="3002" spc="3" dirty="0">
                <a:solidFill>
                  <a:srgbClr val="231F20"/>
                </a:solidFill>
                <a:latin typeface="Arial"/>
                <a:cs typeface="Arial"/>
              </a:rPr>
              <a:t>every</a:t>
            </a:r>
            <a:r>
              <a:rPr sz="3002" spc="-76" dirty="0">
                <a:solidFill>
                  <a:srgbClr val="231F20"/>
                </a:solidFill>
                <a:latin typeface="Arial"/>
                <a:cs typeface="Arial"/>
              </a:rPr>
              <a:t> </a:t>
            </a:r>
            <a:r>
              <a:rPr sz="3002" spc="18" dirty="0">
                <a:solidFill>
                  <a:srgbClr val="231F20"/>
                </a:solidFill>
                <a:latin typeface="Arial"/>
                <a:cs typeface="Arial"/>
              </a:rPr>
              <a:t>volunteer</a:t>
            </a:r>
            <a:r>
              <a:rPr sz="3002" spc="-73" dirty="0">
                <a:solidFill>
                  <a:srgbClr val="231F20"/>
                </a:solidFill>
                <a:latin typeface="Arial"/>
                <a:cs typeface="Arial"/>
              </a:rPr>
              <a:t> </a:t>
            </a:r>
            <a:r>
              <a:rPr sz="3002" spc="33" dirty="0">
                <a:solidFill>
                  <a:srgbClr val="231F20"/>
                </a:solidFill>
                <a:latin typeface="Arial"/>
                <a:cs typeface="Arial"/>
              </a:rPr>
              <a:t>matters</a:t>
            </a:r>
            <a:endParaRPr sz="3002">
              <a:latin typeface="Arial"/>
              <a:cs typeface="Arial"/>
            </a:endParaRPr>
          </a:p>
        </p:txBody>
      </p:sp>
      <p:grpSp>
        <p:nvGrpSpPr>
          <p:cNvPr id="3" name="object 3"/>
          <p:cNvGrpSpPr/>
          <p:nvPr/>
        </p:nvGrpSpPr>
        <p:grpSpPr>
          <a:xfrm>
            <a:off x="428" y="0"/>
            <a:ext cx="7524547" cy="6857615"/>
            <a:chOff x="0" y="0"/>
            <a:chExt cx="12408535" cy="11308715"/>
          </a:xfrm>
        </p:grpSpPr>
        <p:sp>
          <p:nvSpPr>
            <p:cNvPr id="4" name="object 4"/>
            <p:cNvSpPr/>
            <p:nvPr/>
          </p:nvSpPr>
          <p:spPr>
            <a:xfrm>
              <a:off x="0" y="0"/>
              <a:ext cx="10006965" cy="11308715"/>
            </a:xfrm>
            <a:custGeom>
              <a:avLst/>
              <a:gdLst/>
              <a:ahLst/>
              <a:cxnLst/>
              <a:rect l="l" t="t" r="r" b="b"/>
              <a:pathLst>
                <a:path w="10006965" h="11308715">
                  <a:moveTo>
                    <a:pt x="10006616" y="0"/>
                  </a:moveTo>
                  <a:lnTo>
                    <a:pt x="0" y="0"/>
                  </a:lnTo>
                  <a:lnTo>
                    <a:pt x="0" y="11308556"/>
                  </a:lnTo>
                  <a:lnTo>
                    <a:pt x="10006616" y="11308556"/>
                  </a:lnTo>
                  <a:lnTo>
                    <a:pt x="10006616" y="0"/>
                  </a:lnTo>
                  <a:close/>
                </a:path>
              </a:pathLst>
            </a:custGeom>
            <a:solidFill>
              <a:srgbClr val="35B557"/>
            </a:solidFill>
          </p:spPr>
          <p:txBody>
            <a:bodyPr wrap="square" lIns="0" tIns="0" rIns="0" bIns="0" rtlCol="0"/>
            <a:lstStyle/>
            <a:p>
              <a:endParaRPr sz="1092"/>
            </a:p>
          </p:txBody>
        </p:sp>
        <p:pic>
          <p:nvPicPr>
            <p:cNvPr id="5" name="object 5"/>
            <p:cNvPicPr/>
            <p:nvPr/>
          </p:nvPicPr>
          <p:blipFill>
            <a:blip r:embed="rId2" cstate="print"/>
            <a:stretch>
              <a:fillRect/>
            </a:stretch>
          </p:blipFill>
          <p:spPr>
            <a:xfrm>
              <a:off x="0" y="37256"/>
              <a:ext cx="12407999" cy="10731441"/>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62B9C9-3ACB-B681-F4C5-5EEB4A1A3F05}"/>
              </a:ext>
            </a:extLst>
          </p:cNvPr>
          <p:cNvSpPr/>
          <p:nvPr/>
        </p:nvSpPr>
        <p:spPr>
          <a:xfrm>
            <a:off x="9606987" y="81023"/>
            <a:ext cx="2442259" cy="1261640"/>
          </a:xfrm>
          <a:prstGeom prst="rect">
            <a:avLst/>
          </a:prstGeom>
          <a:solidFill>
            <a:srgbClr val="36AF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To support you through our journey of change we have a programme of engaging online (Zoom), and in person sessions planned">
            <a:extLst>
              <a:ext uri="{FF2B5EF4-FFF2-40B4-BE49-F238E27FC236}">
                <a16:creationId xmlns:a16="http://schemas.microsoft.com/office/drawing/2014/main" id="{A2CEC289-4A89-E08C-0F0C-309D39AB77C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1983" y="359092"/>
            <a:ext cx="8508034" cy="2361248"/>
          </a:xfrm>
          <a:prstGeom prst="rect">
            <a:avLst/>
          </a:prstGeom>
          <a:noFill/>
          <a:ln>
            <a:noFill/>
          </a:ln>
        </p:spPr>
      </p:pic>
      <p:pic>
        <p:nvPicPr>
          <p:cNvPr id="6" name="Picture 5" descr="Moving to a team-based structure in your Group and Group Leadership Teams in more detail">
            <a:extLst>
              <a:ext uri="{FF2B5EF4-FFF2-40B4-BE49-F238E27FC236}">
                <a16:creationId xmlns:a16="http://schemas.microsoft.com/office/drawing/2014/main" id="{DF1ADBE0-BAD5-2451-7542-5D71D32DF5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485" y="3104515"/>
            <a:ext cx="5731510" cy="648970"/>
          </a:xfrm>
          <a:prstGeom prst="rect">
            <a:avLst/>
          </a:prstGeom>
          <a:noFill/>
          <a:ln>
            <a:noFill/>
          </a:ln>
        </p:spPr>
      </p:pic>
      <p:pic>
        <p:nvPicPr>
          <p:cNvPr id="7" name="Picture 6" descr="Promoting an attractive volunteer offering and our new welcome conversations process">
            <a:extLst>
              <a:ext uri="{FF2B5EF4-FFF2-40B4-BE49-F238E27FC236}">
                <a16:creationId xmlns:a16="http://schemas.microsoft.com/office/drawing/2014/main" id="{243C7276-8EFB-CF24-8ECD-15EBE848F8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1983" y="3956844"/>
            <a:ext cx="5731510" cy="648970"/>
          </a:xfrm>
          <a:prstGeom prst="rect">
            <a:avLst/>
          </a:prstGeom>
          <a:noFill/>
          <a:ln>
            <a:noFill/>
          </a:ln>
        </p:spPr>
      </p:pic>
      <p:pic>
        <p:nvPicPr>
          <p:cNvPr id="8" name="Picture 7" descr="Our new adult learning framework">
            <a:extLst>
              <a:ext uri="{FF2B5EF4-FFF2-40B4-BE49-F238E27FC236}">
                <a16:creationId xmlns:a16="http://schemas.microsoft.com/office/drawing/2014/main" id="{11C463D1-A688-CA84-5975-B0836B96FB1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46475" y="4906645"/>
            <a:ext cx="5731510" cy="648970"/>
          </a:xfrm>
          <a:prstGeom prst="rect">
            <a:avLst/>
          </a:prstGeom>
          <a:noFill/>
          <a:ln>
            <a:noFill/>
          </a:ln>
        </p:spPr>
      </p:pic>
      <p:pic>
        <p:nvPicPr>
          <p:cNvPr id="9" name="Picture 8" descr="New digital tools">
            <a:extLst>
              <a:ext uri="{FF2B5EF4-FFF2-40B4-BE49-F238E27FC236}">
                <a16:creationId xmlns:a16="http://schemas.microsoft.com/office/drawing/2014/main" id="{6935242B-BFBA-5A9A-D269-39299201293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67705" y="5849938"/>
            <a:ext cx="5731510" cy="648970"/>
          </a:xfrm>
          <a:prstGeom prst="rect">
            <a:avLst/>
          </a:prstGeom>
          <a:noFill/>
          <a:ln>
            <a:noFill/>
          </a:ln>
        </p:spPr>
      </p:pic>
    </p:spTree>
    <p:extLst>
      <p:ext uri="{BB962C8B-B14F-4D97-AF65-F5344CB8AC3E}">
        <p14:creationId xmlns:p14="http://schemas.microsoft.com/office/powerpoint/2010/main" val="51489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4000"/>
                            </p:stCondLst>
                            <p:childTnLst>
                              <p:par>
                                <p:cTn id="17" presetID="10" presetClass="entr" presetSubtype="0" fill="hold" nodeType="afterEffect">
                                  <p:stCondLst>
                                    <p:cond delay="5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25" descr="A qr code with a fleur de lis&#10;&#10;Description automatically generated with medium confidence">
            <a:extLst>
              <a:ext uri="{FF2B5EF4-FFF2-40B4-BE49-F238E27FC236}">
                <a16:creationId xmlns:a16="http://schemas.microsoft.com/office/drawing/2014/main" id="{3F336173-E697-CB37-D143-E053F6B103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892" y="1386050"/>
            <a:ext cx="3088215" cy="30882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9B6C611-9BC1-CBD0-9304-EC15BA2108D4}"/>
              </a:ext>
            </a:extLst>
          </p:cNvPr>
          <p:cNvSpPr txBox="1"/>
          <p:nvPr/>
        </p:nvSpPr>
        <p:spPr>
          <a:xfrm>
            <a:off x="1967389" y="4679726"/>
            <a:ext cx="8257222" cy="1063368"/>
          </a:xfrm>
          <a:prstGeom prst="rect">
            <a:avLst/>
          </a:prstGeom>
          <a:noFill/>
        </p:spPr>
        <p:txBody>
          <a:bodyPr wrap="square">
            <a:spAutoFit/>
          </a:bodyPr>
          <a:lstStyle/>
          <a:p>
            <a:pPr algn="ctr">
              <a:lnSpc>
                <a:spcPct val="107000"/>
              </a:lnSpc>
              <a:spcAft>
                <a:spcPts val="800"/>
              </a:spcAft>
            </a:pPr>
            <a:r>
              <a:rPr lang="en-GB" sz="6000" kern="100" dirty="0">
                <a:solidFill>
                  <a:schemeClr val="accent3"/>
                </a:solidFill>
                <a:effectLst/>
              </a:rPr>
              <a:t>tinyurl.com/vol-journey</a:t>
            </a:r>
            <a:endParaRPr lang="en-GB" sz="3600" kern="100" dirty="0">
              <a:solidFill>
                <a:schemeClr val="accent3"/>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3468288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5 Common Mistakes to Avoid When Asking a Question | Inc.com">
            <a:extLst>
              <a:ext uri="{FF2B5EF4-FFF2-40B4-BE49-F238E27FC236}">
                <a16:creationId xmlns:a16="http://schemas.microsoft.com/office/drawing/2014/main" id="{B7C4C970-FAA3-265C-E0BC-B814DC006A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83" r="4077"/>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39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icon&#10;&#10;Description automatically generated">
            <a:extLst>
              <a:ext uri="{FF2B5EF4-FFF2-40B4-BE49-F238E27FC236}">
                <a16:creationId xmlns:a16="http://schemas.microsoft.com/office/drawing/2014/main" id="{3ADFDB1E-4B7C-8209-C5A9-A39E5EBC7F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946323">
            <a:off x="3112822" y="444898"/>
            <a:ext cx="5966357" cy="5968205"/>
          </a:xfrm>
          <a:prstGeom prst="rect">
            <a:avLst/>
          </a:prstGeom>
        </p:spPr>
      </p:pic>
    </p:spTree>
    <p:extLst>
      <p:ext uri="{BB962C8B-B14F-4D97-AF65-F5344CB8AC3E}">
        <p14:creationId xmlns:p14="http://schemas.microsoft.com/office/powerpoint/2010/main" val="2037900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795388" y="982457"/>
            <a:ext cx="7944437" cy="381899"/>
          </a:xfrm>
        </p:spPr>
        <p:txBody>
          <a:bodyPr vert="horz" lIns="0" tIns="0" rIns="0" bIns="0" rtlCol="0" anchor="t">
            <a:spAutoFit/>
          </a:bodyPr>
          <a:lstStyle/>
          <a:p>
            <a:pPr marL="0" indent="0">
              <a:buNone/>
            </a:pPr>
            <a:r>
              <a:rPr lang="en-GB" sz="3188" dirty="0">
                <a:solidFill>
                  <a:srgbClr val="7414DC"/>
                </a:solidFill>
                <a:latin typeface="Nunito Sans Black"/>
              </a:rPr>
              <a:t>More relevant and engaging learning</a:t>
            </a:r>
            <a:endParaRPr lang="en-US" dirty="0"/>
          </a:p>
        </p:txBody>
      </p:sp>
      <p:graphicFrame>
        <p:nvGraphicFramePr>
          <p:cNvPr id="7" name="Table 2">
            <a:extLst>
              <a:ext uri="{FF2B5EF4-FFF2-40B4-BE49-F238E27FC236}">
                <a16:creationId xmlns:a16="http://schemas.microsoft.com/office/drawing/2014/main" id="{1F6283E3-C013-1F40-FCAE-031FAB640AD2}"/>
              </a:ext>
            </a:extLst>
          </p:cNvPr>
          <p:cNvGraphicFramePr>
            <a:graphicFrameLocks noGrp="1"/>
          </p:cNvGraphicFramePr>
          <p:nvPr/>
        </p:nvGraphicFramePr>
        <p:xfrm>
          <a:off x="342901" y="1690335"/>
          <a:ext cx="11658597" cy="4004310"/>
        </p:xfrm>
        <a:graphic>
          <a:graphicData uri="http://schemas.openxmlformats.org/drawingml/2006/table">
            <a:tbl>
              <a:tblPr firstRow="1" bandRow="1">
                <a:tableStyleId>{5C22544A-7EE6-4342-B048-85BDC9FD1C3A}</a:tableStyleId>
              </a:tblPr>
              <a:tblGrid>
                <a:gridCol w="4284869">
                  <a:extLst>
                    <a:ext uri="{9D8B030D-6E8A-4147-A177-3AD203B41FA5}">
                      <a16:colId xmlns:a16="http://schemas.microsoft.com/office/drawing/2014/main" val="31340451"/>
                    </a:ext>
                  </a:extLst>
                </a:gridCol>
                <a:gridCol w="7373728">
                  <a:extLst>
                    <a:ext uri="{9D8B030D-6E8A-4147-A177-3AD203B41FA5}">
                      <a16:colId xmlns:a16="http://schemas.microsoft.com/office/drawing/2014/main" val="184526027"/>
                    </a:ext>
                  </a:extLst>
                </a:gridCol>
              </a:tblGrid>
              <a:tr h="518160">
                <a:tc>
                  <a:txBody>
                    <a:bodyPr/>
                    <a:lstStyle/>
                    <a:p>
                      <a:pPr lvl="0">
                        <a:buNone/>
                      </a:pPr>
                      <a:r>
                        <a:rPr lang="en-US" sz="2800" b="1" i="0" u="none" strike="noStrike" noProof="0">
                          <a:solidFill>
                            <a:srgbClr val="004C95"/>
                          </a:solidFill>
                          <a:latin typeface="Nunito Sans"/>
                        </a:rPr>
                        <a:t>From</a:t>
                      </a:r>
                    </a:p>
                  </a:txBody>
                  <a:tcPr>
                    <a:solidFill>
                      <a:schemeClr val="accent5">
                        <a:lumMod val="20000"/>
                        <a:lumOff val="80000"/>
                      </a:schemeClr>
                    </a:solidFill>
                  </a:tcPr>
                </a:tc>
                <a:tc>
                  <a:txBody>
                    <a:bodyPr/>
                    <a:lstStyle/>
                    <a:p>
                      <a:r>
                        <a:rPr lang="en-GB" sz="2800" b="1" i="0" u="none" strike="noStrike" noProof="0">
                          <a:solidFill>
                            <a:srgbClr val="004C95"/>
                          </a:solidFill>
                          <a:latin typeface="+mn-lt"/>
                        </a:rPr>
                        <a:t>To</a:t>
                      </a:r>
                      <a:endParaRPr lang="en-GB" sz="2800" b="1" i="0" u="none" strike="noStrike" noProof="0">
                        <a:solidFill>
                          <a:srgbClr val="004C95"/>
                        </a:solidFill>
                        <a:latin typeface="Nunito Sans"/>
                      </a:endParaRPr>
                    </a:p>
                  </a:txBody>
                  <a:tcPr>
                    <a:solidFill>
                      <a:schemeClr val="accent5">
                        <a:lumMod val="20000"/>
                        <a:lumOff val="80000"/>
                      </a:schemeClr>
                    </a:solidFill>
                  </a:tcPr>
                </a:tc>
                <a:extLst>
                  <a:ext uri="{0D108BD9-81ED-4DB2-BD59-A6C34878D82A}">
                    <a16:rowId xmlns:a16="http://schemas.microsoft.com/office/drawing/2014/main" val="1645314333"/>
                  </a:ext>
                </a:extLst>
              </a:tr>
              <a:tr h="3486150">
                <a:tc>
                  <a:txBody>
                    <a:bodyPr/>
                    <a:lstStyle/>
                    <a:p>
                      <a:pPr marL="0" lvl="0" indent="0" algn="l">
                        <a:lnSpc>
                          <a:spcPct val="100000"/>
                        </a:lnSpc>
                        <a:spcBef>
                          <a:spcPts val="0"/>
                        </a:spcBef>
                        <a:spcAft>
                          <a:spcPts val="0"/>
                        </a:spcAft>
                        <a:buNone/>
                      </a:pPr>
                      <a:r>
                        <a:rPr lang="en-GB" sz="2000">
                          <a:solidFill>
                            <a:srgbClr val="004C95"/>
                          </a:solidFill>
                          <a:latin typeface="Nunito Sans"/>
                        </a:rPr>
                        <a:t>"Training" and Training teams</a:t>
                      </a:r>
                      <a:endParaRPr lang="en-US" sz="2000"/>
                    </a:p>
                    <a:p>
                      <a:pPr marL="0" lvl="0" indent="0" algn="l">
                        <a:lnSpc>
                          <a:spcPct val="100000"/>
                        </a:lnSpc>
                        <a:spcBef>
                          <a:spcPts val="0"/>
                        </a:spcBef>
                        <a:spcAft>
                          <a:spcPts val="0"/>
                        </a:spcAft>
                        <a:buNone/>
                      </a:pPr>
                      <a:endParaRPr lang="en-GB" sz="2000">
                        <a:solidFill>
                          <a:srgbClr val="004C95"/>
                        </a:solidFill>
                        <a:latin typeface="Nunito Sans"/>
                      </a:endParaRPr>
                    </a:p>
                    <a:p>
                      <a:pPr marL="0" lvl="0" indent="0" algn="l">
                        <a:lnSpc>
                          <a:spcPct val="100000"/>
                        </a:lnSpc>
                        <a:spcBef>
                          <a:spcPts val="0"/>
                        </a:spcBef>
                        <a:spcAft>
                          <a:spcPts val="0"/>
                        </a:spcAft>
                        <a:buNone/>
                      </a:pPr>
                      <a:endParaRPr lang="en-GB" sz="2000">
                        <a:solidFill>
                          <a:srgbClr val="004C95"/>
                        </a:solidFill>
                        <a:latin typeface="Nunito Sans"/>
                      </a:endParaRPr>
                    </a:p>
                    <a:p>
                      <a:pPr marL="0" lvl="0" indent="0" algn="l">
                        <a:lnSpc>
                          <a:spcPct val="100000"/>
                        </a:lnSpc>
                        <a:spcBef>
                          <a:spcPts val="0"/>
                        </a:spcBef>
                        <a:spcAft>
                          <a:spcPts val="0"/>
                        </a:spcAft>
                        <a:buNone/>
                      </a:pPr>
                      <a:r>
                        <a:rPr lang="en-GB" sz="2000">
                          <a:solidFill>
                            <a:srgbClr val="004C95"/>
                          </a:solidFill>
                          <a:latin typeface="Nunito Sans"/>
                        </a:rPr>
                        <a:t>Time-consuming to do &amp; validate</a:t>
                      </a:r>
                      <a:endParaRPr lang="en-GB" sz="1800"/>
                    </a:p>
                    <a:p>
                      <a:pPr marL="0" lvl="0" indent="0" algn="l">
                        <a:lnSpc>
                          <a:spcPct val="100000"/>
                        </a:lnSpc>
                        <a:spcBef>
                          <a:spcPts val="0"/>
                        </a:spcBef>
                        <a:spcAft>
                          <a:spcPts val="0"/>
                        </a:spcAft>
                        <a:buNone/>
                      </a:pPr>
                      <a:endParaRPr lang="en-GB" sz="2000">
                        <a:solidFill>
                          <a:srgbClr val="004C95"/>
                        </a:solidFill>
                        <a:latin typeface="Nunito Sans"/>
                      </a:endParaRPr>
                    </a:p>
                    <a:p>
                      <a:pPr marL="0" lvl="0" indent="0" algn="l">
                        <a:lnSpc>
                          <a:spcPct val="100000"/>
                        </a:lnSpc>
                        <a:spcBef>
                          <a:spcPts val="0"/>
                        </a:spcBef>
                        <a:spcAft>
                          <a:spcPts val="0"/>
                        </a:spcAft>
                        <a:buNone/>
                      </a:pPr>
                      <a:endParaRPr lang="en-GB" sz="2000">
                        <a:solidFill>
                          <a:srgbClr val="004C95"/>
                        </a:solidFill>
                        <a:latin typeface="Nunito Sans"/>
                      </a:endParaRPr>
                    </a:p>
                    <a:p>
                      <a:pPr marL="0" lvl="0" indent="0" algn="l">
                        <a:lnSpc>
                          <a:spcPct val="100000"/>
                        </a:lnSpc>
                        <a:spcBef>
                          <a:spcPts val="0"/>
                        </a:spcBef>
                        <a:spcAft>
                          <a:spcPts val="0"/>
                        </a:spcAft>
                        <a:buNone/>
                      </a:pPr>
                      <a:r>
                        <a:rPr lang="en-GB" sz="2000">
                          <a:solidFill>
                            <a:srgbClr val="004C95"/>
                          </a:solidFill>
                          <a:latin typeface="Nunito Sans"/>
                        </a:rPr>
                        <a:t>Hard work to track and manage</a:t>
                      </a:r>
                      <a:endParaRPr lang="en-GB" sz="1800"/>
                    </a:p>
                    <a:p>
                      <a:pPr marL="0" lvl="0" indent="0" algn="l">
                        <a:lnSpc>
                          <a:spcPct val="100000"/>
                        </a:lnSpc>
                        <a:spcBef>
                          <a:spcPts val="0"/>
                        </a:spcBef>
                        <a:spcAft>
                          <a:spcPts val="0"/>
                        </a:spcAft>
                        <a:buNone/>
                      </a:pPr>
                      <a:endParaRPr lang="en-GB" sz="2000">
                        <a:solidFill>
                          <a:srgbClr val="004C95"/>
                        </a:solidFill>
                        <a:latin typeface="Nunito Sans"/>
                      </a:endParaRPr>
                    </a:p>
                    <a:p>
                      <a:pPr marL="0" lvl="0" indent="0" algn="l">
                        <a:lnSpc>
                          <a:spcPct val="100000"/>
                        </a:lnSpc>
                        <a:spcBef>
                          <a:spcPts val="0"/>
                        </a:spcBef>
                        <a:spcAft>
                          <a:spcPts val="0"/>
                        </a:spcAft>
                        <a:buNone/>
                      </a:pPr>
                      <a:r>
                        <a:rPr lang="en-GB" sz="2000">
                          <a:solidFill>
                            <a:srgbClr val="004C95"/>
                          </a:solidFill>
                          <a:latin typeface="Nunito Sans"/>
                        </a:rPr>
                        <a:t>Off-putting digital experience</a:t>
                      </a:r>
                    </a:p>
                    <a:p>
                      <a:pPr marL="0" lvl="0" indent="0" algn="l">
                        <a:lnSpc>
                          <a:spcPct val="100000"/>
                        </a:lnSpc>
                        <a:spcBef>
                          <a:spcPts val="0"/>
                        </a:spcBef>
                        <a:spcAft>
                          <a:spcPts val="0"/>
                        </a:spcAft>
                        <a:buNone/>
                      </a:pPr>
                      <a:endParaRPr lang="en-GB" sz="2000">
                        <a:solidFill>
                          <a:srgbClr val="004C95"/>
                        </a:solidFill>
                        <a:latin typeface="Nunito Sans"/>
                      </a:endParaRPr>
                    </a:p>
                    <a:p>
                      <a:pPr marL="0" lvl="0" indent="0" algn="l">
                        <a:lnSpc>
                          <a:spcPct val="100000"/>
                        </a:lnSpc>
                        <a:spcBef>
                          <a:spcPts val="0"/>
                        </a:spcBef>
                        <a:spcAft>
                          <a:spcPts val="0"/>
                        </a:spcAft>
                        <a:buNone/>
                      </a:pPr>
                      <a:r>
                        <a:rPr lang="en-GB" sz="2000">
                          <a:solidFill>
                            <a:srgbClr val="004C95"/>
                          </a:solidFill>
                          <a:latin typeface="Nunito Sans"/>
                        </a:rPr>
                        <a:t>Wood badge for almost every role</a:t>
                      </a:r>
                      <a:endParaRPr lang="en-GB" sz="2000"/>
                    </a:p>
                  </a:txBody>
                  <a:tcPr>
                    <a:solidFill>
                      <a:schemeClr val="accent5">
                        <a:lumMod val="20000"/>
                        <a:lumOff val="80000"/>
                      </a:schemeClr>
                    </a:solidFill>
                  </a:tcPr>
                </a:tc>
                <a:tc>
                  <a:txBody>
                    <a:bodyPr/>
                    <a:lstStyle/>
                    <a:p>
                      <a:pPr marL="0" lvl="0" indent="0">
                        <a:buNone/>
                      </a:pPr>
                      <a:r>
                        <a:rPr lang="en-GB" sz="2000" noProof="0">
                          <a:solidFill>
                            <a:srgbClr val="004C95"/>
                          </a:solidFill>
                          <a:latin typeface="Nunito Sans"/>
                        </a:rPr>
                        <a:t>Personalised learning when you need it, tailored to your role </a:t>
                      </a:r>
                    </a:p>
                    <a:p>
                      <a:pPr lvl="0" algn="l">
                        <a:lnSpc>
                          <a:spcPct val="100000"/>
                        </a:lnSpc>
                        <a:spcBef>
                          <a:spcPts val="0"/>
                        </a:spcBef>
                        <a:spcAft>
                          <a:spcPts val="0"/>
                        </a:spcAft>
                        <a:buNone/>
                      </a:pPr>
                      <a:r>
                        <a:rPr lang="en-GB" sz="2000" b="0" i="0" u="none" strike="noStrike" noProof="0">
                          <a:solidFill>
                            <a:srgbClr val="004C95"/>
                          </a:solidFill>
                          <a:latin typeface="Nunito Sans"/>
                        </a:rPr>
                        <a:t>Support and management of learning built into our structures</a:t>
                      </a:r>
                    </a:p>
                    <a:p>
                      <a:pPr lvl="0" algn="l">
                        <a:lnSpc>
                          <a:spcPct val="100000"/>
                        </a:lnSpc>
                        <a:spcBef>
                          <a:spcPts val="0"/>
                        </a:spcBef>
                        <a:spcAft>
                          <a:spcPts val="0"/>
                        </a:spcAft>
                        <a:buNone/>
                      </a:pPr>
                      <a:endParaRPr lang="en-GB" sz="2000" b="0" i="0" u="none" strike="noStrike" noProof="0">
                        <a:solidFill>
                          <a:srgbClr val="004C95"/>
                        </a:solidFill>
                        <a:latin typeface="Nunito Sans"/>
                      </a:endParaRPr>
                    </a:p>
                    <a:p>
                      <a:pPr marL="0" lvl="0" indent="0">
                        <a:buNone/>
                      </a:pPr>
                      <a:r>
                        <a:rPr lang="en-GB" sz="2000" noProof="0">
                          <a:solidFill>
                            <a:srgbClr val="004C95"/>
                          </a:solidFill>
                          <a:latin typeface="Nunito Sans"/>
                        </a:rPr>
                        <a:t>Existing skills recognised and sign off built in, no separate validation</a:t>
                      </a:r>
                      <a:endParaRPr lang="en-GB" sz="2000" b="0" i="0" u="none" strike="noStrike" noProof="0"/>
                    </a:p>
                    <a:p>
                      <a:pPr marL="0" lvl="0" indent="0">
                        <a:buNone/>
                      </a:pPr>
                      <a:endParaRPr lang="en-GB" sz="2000" b="0" i="0" u="none" strike="noStrike" noProof="0">
                        <a:solidFill>
                          <a:srgbClr val="004C95"/>
                        </a:solidFill>
                        <a:latin typeface="Nunito Sans"/>
                      </a:endParaRPr>
                    </a:p>
                    <a:p>
                      <a:pPr marL="0" lvl="0" indent="0">
                        <a:buNone/>
                      </a:pPr>
                      <a:r>
                        <a:rPr lang="en-GB" sz="2000" b="0" i="0" u="none" strike="noStrike" noProof="0">
                          <a:solidFill>
                            <a:srgbClr val="004C95"/>
                          </a:solidFill>
                          <a:latin typeface="Nunito Sans"/>
                        </a:rPr>
                        <a:t>Easy to manage and report compliance</a:t>
                      </a:r>
                      <a:endParaRPr lang="en-GB" sz="2000" b="0" i="0" u="none" strike="noStrike" noProof="0"/>
                    </a:p>
                    <a:p>
                      <a:pPr marL="0" lvl="0" indent="0">
                        <a:buNone/>
                      </a:pPr>
                      <a:endParaRPr lang="en-GB" sz="2000" noProof="0">
                        <a:solidFill>
                          <a:srgbClr val="004C95"/>
                        </a:solidFill>
                        <a:latin typeface="Nunito Sans"/>
                      </a:endParaRPr>
                    </a:p>
                    <a:p>
                      <a:pPr marL="0" lvl="0" indent="0">
                        <a:buNone/>
                      </a:pPr>
                      <a:r>
                        <a:rPr lang="en-GB" sz="2000" b="0" i="0" u="none" strike="noStrike" noProof="0">
                          <a:solidFill>
                            <a:srgbClr val="004C95"/>
                          </a:solidFill>
                          <a:latin typeface="Nunito Sans"/>
                        </a:rPr>
                        <a:t>Digital first (but not digital only), bite-sized, in one place </a:t>
                      </a:r>
                      <a:endParaRPr lang="en-GB" sz="1800" noProof="0"/>
                    </a:p>
                    <a:p>
                      <a:pPr marL="0" lvl="0" indent="0">
                        <a:buNone/>
                      </a:pPr>
                      <a:endParaRPr lang="en-GB" sz="2000" b="0" i="0" u="none" strike="noStrike" noProof="0">
                        <a:solidFill>
                          <a:srgbClr val="004C95"/>
                        </a:solidFill>
                        <a:latin typeface="Nunito Sans"/>
                      </a:endParaRPr>
                    </a:p>
                    <a:p>
                      <a:pPr marL="0" lvl="0" indent="0">
                        <a:buNone/>
                      </a:pPr>
                      <a:r>
                        <a:rPr lang="en-US" sz="2000" kern="1200">
                          <a:solidFill>
                            <a:srgbClr val="004C95"/>
                          </a:solidFill>
                          <a:latin typeface="Nunito Sans"/>
                          <a:ea typeface="+mn-ea"/>
                          <a:cs typeface="+mn-cs"/>
                        </a:rPr>
                        <a:t>Wood badge optional and available to all</a:t>
                      </a:r>
                    </a:p>
                  </a:txBody>
                  <a:tcPr>
                    <a:solidFill>
                      <a:schemeClr val="accent5">
                        <a:lumMod val="20000"/>
                        <a:lumOff val="80000"/>
                      </a:schemeClr>
                    </a:solidFill>
                  </a:tcPr>
                </a:tc>
                <a:extLst>
                  <a:ext uri="{0D108BD9-81ED-4DB2-BD59-A6C34878D82A}">
                    <a16:rowId xmlns:a16="http://schemas.microsoft.com/office/drawing/2014/main" val="4136222264"/>
                  </a:ext>
                </a:extLst>
              </a:tr>
            </a:tbl>
          </a:graphicData>
        </a:graphic>
      </p:graphicFrame>
    </p:spTree>
    <p:extLst>
      <p:ext uri="{BB962C8B-B14F-4D97-AF65-F5344CB8AC3E}">
        <p14:creationId xmlns:p14="http://schemas.microsoft.com/office/powerpoint/2010/main" val="2957762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iagram&#10;&#10;Description automatically generated">
            <a:extLst>
              <a:ext uri="{FF2B5EF4-FFF2-40B4-BE49-F238E27FC236}">
                <a16:creationId xmlns:a16="http://schemas.microsoft.com/office/drawing/2014/main" id="{C7EB171E-1E86-898A-DC3F-54CC89D90A4B}"/>
              </a:ext>
            </a:extLst>
          </p:cNvPr>
          <p:cNvPicPr>
            <a:picLocks noChangeAspect="1"/>
          </p:cNvPicPr>
          <p:nvPr/>
        </p:nvPicPr>
        <p:blipFill>
          <a:blip r:embed="rId2"/>
          <a:stretch>
            <a:fillRect/>
          </a:stretch>
        </p:blipFill>
        <p:spPr>
          <a:xfrm>
            <a:off x="946" y="-459495"/>
            <a:ext cx="9771772" cy="7320635"/>
          </a:xfrm>
          <a:prstGeom prst="rect">
            <a:avLst/>
          </a:prstGeom>
        </p:spPr>
      </p:pic>
    </p:spTree>
    <p:extLst>
      <p:ext uri="{BB962C8B-B14F-4D97-AF65-F5344CB8AC3E}">
        <p14:creationId xmlns:p14="http://schemas.microsoft.com/office/powerpoint/2010/main" val="216240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E19ED3-B022-3ED9-7DF0-399BDBC87D0F}"/>
              </a:ext>
            </a:extLst>
          </p:cNvPr>
          <p:cNvPicPr>
            <a:picLocks noChangeAspect="1"/>
          </p:cNvPicPr>
          <p:nvPr/>
        </p:nvPicPr>
        <p:blipFill>
          <a:blip r:embed="rId2"/>
          <a:stretch>
            <a:fillRect/>
          </a:stretch>
        </p:blipFill>
        <p:spPr>
          <a:xfrm>
            <a:off x="864949" y="643466"/>
            <a:ext cx="10462101" cy="5571067"/>
          </a:xfrm>
          <a:prstGeom prst="rect">
            <a:avLst/>
          </a:prstGeom>
        </p:spPr>
      </p:pic>
    </p:spTree>
    <p:extLst>
      <p:ext uri="{BB962C8B-B14F-4D97-AF65-F5344CB8AC3E}">
        <p14:creationId xmlns:p14="http://schemas.microsoft.com/office/powerpoint/2010/main" val="2711758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20E939-DEAE-3666-36A7-3012A1F4F277}"/>
              </a:ext>
            </a:extLst>
          </p:cNvPr>
          <p:cNvSpPr txBox="1"/>
          <p:nvPr/>
        </p:nvSpPr>
        <p:spPr>
          <a:xfrm>
            <a:off x="869004" y="590494"/>
            <a:ext cx="6096000" cy="830997"/>
          </a:xfrm>
          <a:prstGeom prst="rect">
            <a:avLst/>
          </a:prstGeom>
          <a:noFill/>
        </p:spPr>
        <p:txBody>
          <a:bodyPr wrap="square">
            <a:spAutoFit/>
          </a:bodyPr>
          <a:lstStyle/>
          <a:p>
            <a:r>
              <a:rPr lang="en-GB" sz="4800" dirty="0">
                <a:solidFill>
                  <a:srgbClr val="767171"/>
                </a:solidFill>
                <a:effectLst/>
                <a:latin typeface="Nunito Sans Black" panose="00000A00000000000000" pitchFamily="2" charset="0"/>
                <a:ea typeface="Calibri" panose="020F0502020204030204" pitchFamily="34" charset="0"/>
                <a:cs typeface="Times New Roman" panose="02020603050405020304" pitchFamily="18" charset="0"/>
              </a:rPr>
              <a:t>The impact on you</a:t>
            </a:r>
            <a:endParaRPr lang="en-GB"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BDF5EBDD-6279-E656-AF2A-B048C7E54E30}"/>
              </a:ext>
            </a:extLst>
          </p:cNvPr>
          <p:cNvSpPr txBox="1"/>
          <p:nvPr/>
        </p:nvSpPr>
        <p:spPr>
          <a:xfrm>
            <a:off x="869004" y="1850912"/>
            <a:ext cx="10927405" cy="4001095"/>
          </a:xfrm>
          <a:prstGeom prst="rect">
            <a:avLst/>
          </a:prstGeom>
          <a:noFill/>
        </p:spPr>
        <p:txBody>
          <a:bodyPr wrap="square">
            <a:spAutoFit/>
          </a:bodyPr>
          <a:lstStyle/>
          <a:p>
            <a:r>
              <a:rPr lang="en-GB" sz="3200" dirty="0">
                <a:effectLst/>
                <a:latin typeface="Nunito Sans" panose="00000500000000000000" pitchFamily="2" charset="0"/>
                <a:ea typeface="Calibri" panose="020F0502020204030204" pitchFamily="34" charset="0"/>
                <a:cs typeface="Times New Roman" panose="02020603050405020304" pitchFamily="18" charset="0"/>
              </a:rPr>
              <a:t>The new way of working will affect:</a:t>
            </a:r>
          </a:p>
          <a:p>
            <a:endParaRPr lang="en-GB" sz="1400" dirty="0">
              <a:effectLst/>
              <a:latin typeface="Nunito Sans" panose="00000500000000000000" pitchFamily="2"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3200" dirty="0">
                <a:effectLst/>
                <a:latin typeface="Nunito Sans" panose="00000500000000000000" pitchFamily="2" charset="0"/>
                <a:ea typeface="Calibri" panose="020F0502020204030204" pitchFamily="34" charset="0"/>
                <a:cs typeface="Times New Roman" panose="02020603050405020304" pitchFamily="18" charset="0"/>
              </a:rPr>
              <a:t>everyone who hasn’t yet completed all of the modules relevant to their role</a:t>
            </a:r>
          </a:p>
          <a:p>
            <a:pPr lvl="0"/>
            <a:r>
              <a:rPr lang="en-GB" sz="1600" dirty="0">
                <a:effectLst/>
                <a:latin typeface="Nunito Sans" panose="00000500000000000000" pitchFamily="2" charset="0"/>
                <a:ea typeface="Calibri" panose="020F0502020204030204" pitchFamily="34" charset="0"/>
                <a:cs typeface="Times New Roman" panose="02020603050405020304" pitchFamily="18" charset="0"/>
              </a:rPr>
              <a:t> </a:t>
            </a:r>
          </a:p>
          <a:p>
            <a:pPr marL="342900" lvl="0" indent="-342900">
              <a:buFont typeface="Symbol" panose="05050102010706020507" pitchFamily="18" charset="2"/>
              <a:buChar char=""/>
            </a:pPr>
            <a:r>
              <a:rPr lang="en-GB" sz="3200" dirty="0">
                <a:effectLst/>
                <a:latin typeface="Nunito Sans" panose="00000500000000000000" pitchFamily="2" charset="0"/>
                <a:ea typeface="Calibri" panose="020F0502020204030204" pitchFamily="34" charset="0"/>
                <a:cs typeface="Times New Roman" panose="02020603050405020304" pitchFamily="18" charset="0"/>
              </a:rPr>
              <a:t>everyone’s ongoing learning requirements  </a:t>
            </a:r>
          </a:p>
          <a:p>
            <a:pPr marL="342900" lvl="0" indent="-342900">
              <a:buFont typeface="Symbol" panose="05050102010706020507" pitchFamily="18" charset="2"/>
              <a:buChar char=""/>
            </a:pPr>
            <a:endParaRPr lang="en-GB" sz="1600" dirty="0">
              <a:effectLst/>
              <a:latin typeface="Nunito Sans" panose="00000500000000000000" pitchFamily="2"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3200" dirty="0">
                <a:effectLst/>
                <a:latin typeface="Nunito Sans" panose="00000500000000000000" pitchFamily="2" charset="0"/>
                <a:ea typeface="Calibri" panose="020F0502020204030204" pitchFamily="34" charset="0"/>
                <a:cs typeface="Times New Roman" panose="02020603050405020304" pitchFamily="18" charset="0"/>
              </a:rPr>
              <a:t>all adults who haven’t yet completed their Wood Badge </a:t>
            </a:r>
          </a:p>
          <a:p>
            <a:pPr marL="342900" lvl="0" indent="-342900">
              <a:buFont typeface="Symbol" panose="05050102010706020507" pitchFamily="18" charset="2"/>
              <a:buChar char=""/>
            </a:pPr>
            <a:endParaRPr lang="en-GB" sz="1600" dirty="0">
              <a:effectLst/>
              <a:latin typeface="Nunito Sans" panose="00000500000000000000" pitchFamily="2"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3200" dirty="0">
                <a:effectLst/>
                <a:latin typeface="Nunito Sans" panose="00000500000000000000" pitchFamily="2" charset="0"/>
                <a:ea typeface="Calibri" panose="020F0502020204030204" pitchFamily="34" charset="0"/>
                <a:cs typeface="Times New Roman" panose="02020603050405020304" pitchFamily="18" charset="0"/>
              </a:rPr>
              <a:t>all new volunteers</a:t>
            </a:r>
          </a:p>
        </p:txBody>
      </p:sp>
    </p:spTree>
    <p:extLst>
      <p:ext uri="{BB962C8B-B14F-4D97-AF65-F5344CB8AC3E}">
        <p14:creationId xmlns:p14="http://schemas.microsoft.com/office/powerpoint/2010/main" val="239613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278617" y="579483"/>
            <a:ext cx="8063958"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chemeClr val="accent5"/>
                </a:solidFill>
                <a:effectLst/>
                <a:uLnTx/>
                <a:uFillTx/>
                <a:latin typeface="Nunito Sans Black"/>
                <a:ea typeface="+mn-ea"/>
                <a:cs typeface="Calibri"/>
              </a:rPr>
              <a:t>Moving from training to learning</a:t>
            </a:r>
            <a:endParaRPr kumimoji="0" lang="en-US" sz="1350" b="0" i="0" u="none" strike="noStrike" kern="1200" cap="none" spc="0" normalizeH="0" baseline="0" noProof="0" dirty="0">
              <a:ln>
                <a:noFill/>
              </a:ln>
              <a:solidFill>
                <a:schemeClr val="accent5"/>
              </a:solidFill>
              <a:effectLst/>
              <a:uLnTx/>
              <a:uFillTx/>
              <a:latin typeface="Nunito Sans"/>
              <a:ea typeface="+mn-ea"/>
              <a:cs typeface="+mn-cs"/>
            </a:endParaRPr>
          </a:p>
        </p:txBody>
      </p:sp>
      <p:pic>
        <p:nvPicPr>
          <p:cNvPr id="15" name="Picture 14">
            <a:extLst>
              <a:ext uri="{FF2B5EF4-FFF2-40B4-BE49-F238E27FC236}">
                <a16:creationId xmlns:a16="http://schemas.microsoft.com/office/drawing/2014/main" id="{FF3F1D3B-7D4E-D27B-F85E-33A24D8383F2}"/>
              </a:ext>
            </a:extLst>
          </p:cNvPr>
          <p:cNvPicPr>
            <a:picLocks noChangeAspect="1"/>
          </p:cNvPicPr>
          <p:nvPr/>
        </p:nvPicPr>
        <p:blipFill rotWithShape="1">
          <a:blip r:embed="rId3"/>
          <a:srcRect l="3690" r="3322"/>
          <a:stretch/>
        </p:blipFill>
        <p:spPr>
          <a:xfrm>
            <a:off x="278617" y="1327743"/>
            <a:ext cx="5002305" cy="4721876"/>
          </a:xfrm>
          <a:prstGeom prst="rect">
            <a:avLst/>
          </a:prstGeom>
        </p:spPr>
      </p:pic>
      <p:sp>
        <p:nvSpPr>
          <p:cNvPr id="7" name="Arrow: Right 6">
            <a:extLst>
              <a:ext uri="{FF2B5EF4-FFF2-40B4-BE49-F238E27FC236}">
                <a16:creationId xmlns:a16="http://schemas.microsoft.com/office/drawing/2014/main" id="{DBB0941E-6D47-2CE3-2084-B793EB2DF00F}"/>
              </a:ext>
            </a:extLst>
          </p:cNvPr>
          <p:cNvSpPr/>
          <p:nvPr/>
        </p:nvSpPr>
        <p:spPr>
          <a:xfrm>
            <a:off x="5450418" y="3241420"/>
            <a:ext cx="1371671" cy="894522"/>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EF62CB7A-CB92-F546-DAF6-2C1E46E5D0BF}"/>
              </a:ext>
            </a:extLst>
          </p:cNvPr>
          <p:cNvPicPr>
            <a:picLocks noChangeAspect="1"/>
          </p:cNvPicPr>
          <p:nvPr/>
        </p:nvPicPr>
        <p:blipFill>
          <a:blip r:embed="rId4"/>
          <a:stretch>
            <a:fillRect/>
          </a:stretch>
        </p:blipFill>
        <p:spPr>
          <a:xfrm>
            <a:off x="6911080" y="1757362"/>
            <a:ext cx="4762500" cy="3343275"/>
          </a:xfrm>
          <a:prstGeom prst="rect">
            <a:avLst/>
          </a:prstGeom>
        </p:spPr>
      </p:pic>
    </p:spTree>
    <p:extLst>
      <p:ext uri="{BB962C8B-B14F-4D97-AF65-F5344CB8AC3E}">
        <p14:creationId xmlns:p14="http://schemas.microsoft.com/office/powerpoint/2010/main" val="1831686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B891A8C7-7714-A78B-C813-E9B2FF82FE67}"/>
              </a:ext>
            </a:extLst>
          </p:cNvPr>
          <p:cNvGraphicFramePr>
            <a:graphicFrameLocks noChangeAspect="1"/>
          </p:cNvGraphicFramePr>
          <p:nvPr/>
        </p:nvGraphicFramePr>
        <p:xfrm>
          <a:off x="4166346" y="389311"/>
          <a:ext cx="3937747" cy="6318304"/>
        </p:xfrm>
        <a:graphic>
          <a:graphicData uri="http://schemas.openxmlformats.org/presentationml/2006/ole">
            <mc:AlternateContent xmlns:mc="http://schemas.openxmlformats.org/markup-compatibility/2006">
              <mc:Choice xmlns:v="urn:schemas-microsoft-com:vml" Requires="v">
                <p:oleObj name="CorelDRAW Home &amp; Students" r:id="rId2" imgW="2512567" imgH="4032574" progId="CorelDRAWHome.Graphic.20">
                  <p:embed/>
                </p:oleObj>
              </mc:Choice>
              <mc:Fallback>
                <p:oleObj name="CorelDRAW Home &amp; Students" r:id="rId2" imgW="2512567" imgH="4032574" progId="CorelDRAWHome.Graphic.20">
                  <p:embed/>
                  <p:pic>
                    <p:nvPicPr>
                      <p:cNvPr id="5" name="Object 4">
                        <a:extLst>
                          <a:ext uri="{FF2B5EF4-FFF2-40B4-BE49-F238E27FC236}">
                            <a16:creationId xmlns:a16="http://schemas.microsoft.com/office/drawing/2014/main" id="{B891A8C7-7714-A78B-C813-E9B2FF82FE67}"/>
                          </a:ext>
                        </a:extLst>
                      </p:cNvPr>
                      <p:cNvPicPr/>
                      <p:nvPr/>
                    </p:nvPicPr>
                    <p:blipFill>
                      <a:blip r:embed="rId3"/>
                      <a:stretch>
                        <a:fillRect/>
                      </a:stretch>
                    </p:blipFill>
                    <p:spPr>
                      <a:xfrm>
                        <a:off x="4166346" y="389311"/>
                        <a:ext cx="3937747" cy="6318304"/>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038C7B10-9BEB-DE80-1429-F9450C25BBB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0D2239-22F3-4220-B53B-46EDA2AE5721}" type="slidenum">
              <a:rPr lang="en-GB" smtClean="0"/>
              <a:pPr/>
              <a:t>17</a:t>
            </a:fld>
            <a:endParaRPr lang="en-GB"/>
          </a:p>
        </p:txBody>
      </p:sp>
      <p:sp>
        <p:nvSpPr>
          <p:cNvPr id="10" name="TextBox 9">
            <a:extLst>
              <a:ext uri="{FF2B5EF4-FFF2-40B4-BE49-F238E27FC236}">
                <a16:creationId xmlns:a16="http://schemas.microsoft.com/office/drawing/2014/main" id="{CB7FECF6-FBB1-06EC-5023-7E644E48EFC8}"/>
              </a:ext>
            </a:extLst>
          </p:cNvPr>
          <p:cNvSpPr txBox="1"/>
          <p:nvPr/>
        </p:nvSpPr>
        <p:spPr>
          <a:xfrm>
            <a:off x="7961712" y="3780841"/>
            <a:ext cx="3749040" cy="1631216"/>
          </a:xfrm>
          <a:prstGeom prst="rect">
            <a:avLst/>
          </a:prstGeom>
          <a:noFill/>
        </p:spPr>
        <p:txBody>
          <a:bodyPr wrap="square" rtlCol="0">
            <a:spAutoFit/>
          </a:bodyPr>
          <a:lstStyle/>
          <a:p>
            <a:pPr algn="ctr"/>
            <a:r>
              <a:rPr lang="en-GB" sz="4000" dirty="0">
                <a:latin typeface="Nunito Sans Black" panose="00000A00000000000000" pitchFamily="2" charset="0"/>
              </a:rPr>
              <a:t>Growing my roots</a:t>
            </a:r>
          </a:p>
          <a:p>
            <a:pPr algn="ctr"/>
            <a:r>
              <a:rPr lang="en-GB" sz="2000" dirty="0">
                <a:latin typeface="Nunito Sans Black" panose="00000A00000000000000" pitchFamily="2" charset="0"/>
              </a:rPr>
              <a:t>(mandatory for all adults)</a:t>
            </a:r>
          </a:p>
        </p:txBody>
      </p:sp>
      <p:cxnSp>
        <p:nvCxnSpPr>
          <p:cNvPr id="11" name="Straight Arrow Connector 10">
            <a:extLst>
              <a:ext uri="{FF2B5EF4-FFF2-40B4-BE49-F238E27FC236}">
                <a16:creationId xmlns:a16="http://schemas.microsoft.com/office/drawing/2014/main" id="{291225CC-352F-EEC4-0F28-C6AA34E10674}"/>
              </a:ext>
            </a:extLst>
          </p:cNvPr>
          <p:cNvCxnSpPr>
            <a:cxnSpLocks/>
          </p:cNvCxnSpPr>
          <p:nvPr/>
        </p:nvCxnSpPr>
        <p:spPr>
          <a:xfrm flipH="1">
            <a:off x="7320337" y="4681959"/>
            <a:ext cx="1290263" cy="1122940"/>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F240E55B-46AC-B349-10F6-B48A6EE25A4B}"/>
              </a:ext>
            </a:extLst>
          </p:cNvPr>
          <p:cNvGrpSpPr/>
          <p:nvPr/>
        </p:nvGrpSpPr>
        <p:grpSpPr>
          <a:xfrm>
            <a:off x="3975550" y="255181"/>
            <a:ext cx="4388976" cy="4086153"/>
            <a:chOff x="3975550" y="255181"/>
            <a:chExt cx="4388976" cy="4086153"/>
          </a:xfrm>
        </p:grpSpPr>
        <p:sp>
          <p:nvSpPr>
            <p:cNvPr id="3" name="Oval 2">
              <a:extLst>
                <a:ext uri="{FF2B5EF4-FFF2-40B4-BE49-F238E27FC236}">
                  <a16:creationId xmlns:a16="http://schemas.microsoft.com/office/drawing/2014/main" id="{FF85FFBB-C552-E2D4-C3F9-0430008340BA}"/>
                </a:ext>
              </a:extLst>
            </p:cNvPr>
            <p:cNvSpPr/>
            <p:nvPr/>
          </p:nvSpPr>
          <p:spPr>
            <a:xfrm>
              <a:off x="4986670" y="255181"/>
              <a:ext cx="1109330" cy="163121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solidFill>
                  <a:schemeClr val="bg1"/>
                </a:solidFill>
              </a:endParaRPr>
            </a:p>
          </p:txBody>
        </p:sp>
        <p:sp>
          <p:nvSpPr>
            <p:cNvPr id="4" name="Oval 3">
              <a:extLst>
                <a:ext uri="{FF2B5EF4-FFF2-40B4-BE49-F238E27FC236}">
                  <a16:creationId xmlns:a16="http://schemas.microsoft.com/office/drawing/2014/main" id="{A740FA21-7D92-4BBA-A563-A64B22814DAC}"/>
                </a:ext>
              </a:extLst>
            </p:cNvPr>
            <p:cNvSpPr/>
            <p:nvPr/>
          </p:nvSpPr>
          <p:spPr>
            <a:xfrm>
              <a:off x="6235334" y="351297"/>
              <a:ext cx="1109330" cy="163121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solidFill>
                  <a:schemeClr val="bg1"/>
                </a:solidFill>
              </a:endParaRPr>
            </a:p>
          </p:txBody>
        </p:sp>
        <p:sp>
          <p:nvSpPr>
            <p:cNvPr id="8" name="Oval 7">
              <a:extLst>
                <a:ext uri="{FF2B5EF4-FFF2-40B4-BE49-F238E27FC236}">
                  <a16:creationId xmlns:a16="http://schemas.microsoft.com/office/drawing/2014/main" id="{DC3CE26B-DF35-78C5-C4BE-76A8C48FF735}"/>
                </a:ext>
              </a:extLst>
            </p:cNvPr>
            <p:cNvSpPr/>
            <p:nvPr/>
          </p:nvSpPr>
          <p:spPr>
            <a:xfrm rot="2061222">
              <a:off x="6137769" y="1140382"/>
              <a:ext cx="2226757" cy="1776466"/>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solidFill>
                  <a:schemeClr val="bg1"/>
                </a:solidFill>
              </a:endParaRPr>
            </a:p>
          </p:txBody>
        </p:sp>
        <p:sp>
          <p:nvSpPr>
            <p:cNvPr id="12" name="Oval 11">
              <a:extLst>
                <a:ext uri="{FF2B5EF4-FFF2-40B4-BE49-F238E27FC236}">
                  <a16:creationId xmlns:a16="http://schemas.microsoft.com/office/drawing/2014/main" id="{3184C41B-22B5-F341-7FA3-7F8949959EFB}"/>
                </a:ext>
              </a:extLst>
            </p:cNvPr>
            <p:cNvSpPr/>
            <p:nvPr/>
          </p:nvSpPr>
          <p:spPr>
            <a:xfrm rot="2061222">
              <a:off x="3975550" y="1177401"/>
              <a:ext cx="1821223" cy="187103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solidFill>
                  <a:schemeClr val="bg1"/>
                </a:solidFill>
              </a:endParaRPr>
            </a:p>
          </p:txBody>
        </p:sp>
        <p:sp>
          <p:nvSpPr>
            <p:cNvPr id="13" name="Oval 12">
              <a:extLst>
                <a:ext uri="{FF2B5EF4-FFF2-40B4-BE49-F238E27FC236}">
                  <a16:creationId xmlns:a16="http://schemas.microsoft.com/office/drawing/2014/main" id="{7AD96651-8617-30CA-9E14-B3827CE377E1}"/>
                </a:ext>
              </a:extLst>
            </p:cNvPr>
            <p:cNvSpPr/>
            <p:nvPr/>
          </p:nvSpPr>
          <p:spPr>
            <a:xfrm rot="2061222">
              <a:off x="6459151" y="2904587"/>
              <a:ext cx="1583992" cy="143674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solidFill>
                  <a:schemeClr val="bg1"/>
                </a:solidFill>
              </a:endParaRPr>
            </a:p>
          </p:txBody>
        </p:sp>
        <p:sp>
          <p:nvSpPr>
            <p:cNvPr id="14" name="Oval 13">
              <a:extLst>
                <a:ext uri="{FF2B5EF4-FFF2-40B4-BE49-F238E27FC236}">
                  <a16:creationId xmlns:a16="http://schemas.microsoft.com/office/drawing/2014/main" id="{2B8308B1-FDEF-8B2A-7AFC-4C30BA7011AC}"/>
                </a:ext>
              </a:extLst>
            </p:cNvPr>
            <p:cNvSpPr/>
            <p:nvPr/>
          </p:nvSpPr>
          <p:spPr>
            <a:xfrm rot="2061222">
              <a:off x="4166368" y="2816909"/>
              <a:ext cx="1583992" cy="143674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solidFill>
                  <a:schemeClr val="bg1"/>
                </a:solidFill>
              </a:endParaRPr>
            </a:p>
          </p:txBody>
        </p:sp>
      </p:grpSp>
      <p:grpSp>
        <p:nvGrpSpPr>
          <p:cNvPr id="16" name="Group 15">
            <a:extLst>
              <a:ext uri="{FF2B5EF4-FFF2-40B4-BE49-F238E27FC236}">
                <a16:creationId xmlns:a16="http://schemas.microsoft.com/office/drawing/2014/main" id="{1C46F42C-3686-451D-8197-263D5767E50A}"/>
              </a:ext>
            </a:extLst>
          </p:cNvPr>
          <p:cNvGrpSpPr/>
          <p:nvPr/>
        </p:nvGrpSpPr>
        <p:grpSpPr>
          <a:xfrm>
            <a:off x="321163" y="645569"/>
            <a:ext cx="4548787" cy="1702076"/>
            <a:chOff x="321163" y="645569"/>
            <a:chExt cx="4548787" cy="1702076"/>
          </a:xfrm>
        </p:grpSpPr>
        <p:sp>
          <p:nvSpPr>
            <p:cNvPr id="6" name="TextBox 5">
              <a:extLst>
                <a:ext uri="{FF2B5EF4-FFF2-40B4-BE49-F238E27FC236}">
                  <a16:creationId xmlns:a16="http://schemas.microsoft.com/office/drawing/2014/main" id="{73EA67E7-BEB2-BAF8-D540-D88AD603DB90}"/>
                </a:ext>
              </a:extLst>
            </p:cNvPr>
            <p:cNvSpPr txBox="1"/>
            <p:nvPr/>
          </p:nvSpPr>
          <p:spPr>
            <a:xfrm>
              <a:off x="321163" y="645569"/>
              <a:ext cx="3749040" cy="1631216"/>
            </a:xfrm>
            <a:prstGeom prst="rect">
              <a:avLst/>
            </a:prstGeom>
            <a:noFill/>
          </p:spPr>
          <p:txBody>
            <a:bodyPr wrap="square" rtlCol="0">
              <a:spAutoFit/>
            </a:bodyPr>
            <a:lstStyle/>
            <a:p>
              <a:pPr algn="ctr"/>
              <a:r>
                <a:rPr lang="en-GB" sz="4000" dirty="0">
                  <a:latin typeface="Nunito Sans Black" panose="00000A00000000000000" pitchFamily="2" charset="0"/>
                </a:rPr>
                <a:t>Branching</a:t>
              </a:r>
            </a:p>
            <a:p>
              <a:pPr algn="ctr"/>
              <a:r>
                <a:rPr lang="en-GB" sz="4000" dirty="0">
                  <a:latin typeface="Nunito Sans Black" panose="00000A00000000000000" pitchFamily="2" charset="0"/>
                </a:rPr>
                <a:t>Out</a:t>
              </a:r>
            </a:p>
            <a:p>
              <a:pPr algn="ctr"/>
              <a:r>
                <a:rPr lang="en-GB" sz="2000" dirty="0">
                  <a:latin typeface="Nunito Sans Black" panose="00000A00000000000000" pitchFamily="2" charset="0"/>
                </a:rPr>
                <a:t>(optional learning)</a:t>
              </a:r>
            </a:p>
          </p:txBody>
        </p:sp>
        <p:cxnSp>
          <p:nvCxnSpPr>
            <p:cNvPr id="7" name="Straight Arrow Connector 6">
              <a:extLst>
                <a:ext uri="{FF2B5EF4-FFF2-40B4-BE49-F238E27FC236}">
                  <a16:creationId xmlns:a16="http://schemas.microsoft.com/office/drawing/2014/main" id="{51AE9C85-6177-F5ED-EF86-FCA76884EF95}"/>
                </a:ext>
              </a:extLst>
            </p:cNvPr>
            <p:cNvCxnSpPr>
              <a:cxnSpLocks/>
            </p:cNvCxnSpPr>
            <p:nvPr/>
          </p:nvCxnSpPr>
          <p:spPr>
            <a:xfrm>
              <a:off x="2985775" y="1445481"/>
              <a:ext cx="1884175" cy="902164"/>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4168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8C7B10-9BEB-DE80-1429-F9450C25BBB6}"/>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0D2239-22F3-4220-B53B-46EDA2AE5721}" type="slidenum">
              <a:rPr lang="en-GB" smtClean="0"/>
              <a:pPr/>
              <a:t>18</a:t>
            </a:fld>
            <a:endParaRPr lang="en-GB"/>
          </a:p>
        </p:txBody>
      </p:sp>
      <p:graphicFrame>
        <p:nvGraphicFramePr>
          <p:cNvPr id="3" name="Object 2">
            <a:extLst>
              <a:ext uri="{FF2B5EF4-FFF2-40B4-BE49-F238E27FC236}">
                <a16:creationId xmlns:a16="http://schemas.microsoft.com/office/drawing/2014/main" id="{41CEF34C-6261-CFA6-808C-9E17A4AF0478}"/>
              </a:ext>
            </a:extLst>
          </p:cNvPr>
          <p:cNvGraphicFramePr>
            <a:graphicFrameLocks noChangeAspect="1"/>
          </p:cNvGraphicFramePr>
          <p:nvPr>
            <p:extLst>
              <p:ext uri="{D42A27DB-BD31-4B8C-83A1-F6EECF244321}">
                <p14:modId xmlns:p14="http://schemas.microsoft.com/office/powerpoint/2010/main" val="666243502"/>
              </p:ext>
            </p:extLst>
          </p:nvPr>
        </p:nvGraphicFramePr>
        <p:xfrm>
          <a:off x="4166346" y="389311"/>
          <a:ext cx="3937747" cy="6318304"/>
        </p:xfrm>
        <a:graphic>
          <a:graphicData uri="http://schemas.openxmlformats.org/presentationml/2006/ole">
            <mc:AlternateContent xmlns:mc="http://schemas.openxmlformats.org/markup-compatibility/2006">
              <mc:Choice xmlns:v="urn:schemas-microsoft-com:vml" Requires="v">
                <p:oleObj name="CorelDRAW Home &amp; Students" r:id="rId2" imgW="2512567" imgH="4032574" progId="CorelDRAWHome.Graphic.20">
                  <p:embed/>
                </p:oleObj>
              </mc:Choice>
              <mc:Fallback>
                <p:oleObj name="CorelDRAW Home &amp; Students" r:id="rId2" imgW="2512567" imgH="4032574" progId="CorelDRAWHome.Graphic.20">
                  <p:embed/>
                  <p:pic>
                    <p:nvPicPr>
                      <p:cNvPr id="3" name="Object 2">
                        <a:extLst>
                          <a:ext uri="{FF2B5EF4-FFF2-40B4-BE49-F238E27FC236}">
                            <a16:creationId xmlns:a16="http://schemas.microsoft.com/office/drawing/2014/main" id="{41CEF34C-6261-CFA6-808C-9E17A4AF0478}"/>
                          </a:ext>
                        </a:extLst>
                      </p:cNvPr>
                      <p:cNvPicPr/>
                      <p:nvPr/>
                    </p:nvPicPr>
                    <p:blipFill>
                      <a:blip r:embed="rId3"/>
                      <a:stretch>
                        <a:fillRect/>
                      </a:stretch>
                    </p:blipFill>
                    <p:spPr>
                      <a:xfrm>
                        <a:off x="4166346" y="389311"/>
                        <a:ext cx="3937747" cy="6318304"/>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490F05E3-476A-DE42-7ACB-62E17A326818}"/>
              </a:ext>
            </a:extLst>
          </p:cNvPr>
          <p:cNvGraphicFramePr>
            <a:graphicFrameLocks noChangeAspect="1"/>
          </p:cNvGraphicFramePr>
          <p:nvPr>
            <p:extLst>
              <p:ext uri="{D42A27DB-BD31-4B8C-83A1-F6EECF244321}">
                <p14:modId xmlns:p14="http://schemas.microsoft.com/office/powerpoint/2010/main" val="312357017"/>
              </p:ext>
            </p:extLst>
          </p:nvPr>
        </p:nvGraphicFramePr>
        <p:xfrm>
          <a:off x="4166346" y="389311"/>
          <a:ext cx="3937747" cy="6318304"/>
        </p:xfrm>
        <a:graphic>
          <a:graphicData uri="http://schemas.openxmlformats.org/presentationml/2006/ole">
            <mc:AlternateContent xmlns:mc="http://schemas.openxmlformats.org/markup-compatibility/2006">
              <mc:Choice xmlns:v="urn:schemas-microsoft-com:vml" Requires="v">
                <p:oleObj name="CorelDRAW Home &amp; Students" r:id="rId4" imgW="2512567" imgH="4032574" progId="CorelDRAWHome.Graphic.20">
                  <p:embed/>
                </p:oleObj>
              </mc:Choice>
              <mc:Fallback>
                <p:oleObj name="CorelDRAW Home &amp; Students" r:id="rId4" imgW="2512567" imgH="4032574" progId="CorelDRAWHome.Graphic.20">
                  <p:embed/>
                  <p:pic>
                    <p:nvPicPr>
                      <p:cNvPr id="4" name="Object 3">
                        <a:extLst>
                          <a:ext uri="{FF2B5EF4-FFF2-40B4-BE49-F238E27FC236}">
                            <a16:creationId xmlns:a16="http://schemas.microsoft.com/office/drawing/2014/main" id="{490F05E3-476A-DE42-7ACB-62E17A326818}"/>
                          </a:ext>
                        </a:extLst>
                      </p:cNvPr>
                      <p:cNvPicPr/>
                      <p:nvPr/>
                    </p:nvPicPr>
                    <p:blipFill>
                      <a:blip r:embed="rId5"/>
                      <a:stretch>
                        <a:fillRect/>
                      </a:stretch>
                    </p:blipFill>
                    <p:spPr>
                      <a:xfrm>
                        <a:off x="4166346" y="389311"/>
                        <a:ext cx="3937747" cy="6318304"/>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200A43F3-BF50-F9B3-8177-5ABA73961466}"/>
              </a:ext>
            </a:extLst>
          </p:cNvPr>
          <p:cNvGraphicFramePr>
            <a:graphicFrameLocks noChangeAspect="1"/>
          </p:cNvGraphicFramePr>
          <p:nvPr/>
        </p:nvGraphicFramePr>
        <p:xfrm>
          <a:off x="4575643" y="2595743"/>
          <a:ext cx="2907912" cy="4111872"/>
        </p:xfrm>
        <a:graphic>
          <a:graphicData uri="http://schemas.openxmlformats.org/presentationml/2006/ole">
            <mc:AlternateContent xmlns:mc="http://schemas.openxmlformats.org/markup-compatibility/2006">
              <mc:Choice xmlns:v="urn:schemas-microsoft-com:vml" Requires="v">
                <p:oleObj name="CorelDRAW Home &amp; Students" r:id="rId6" imgW="1856088" imgH="2623360" progId="CorelDRAWHome.Graphic.20">
                  <p:embed/>
                </p:oleObj>
              </mc:Choice>
              <mc:Fallback>
                <p:oleObj name="CorelDRAW Home &amp; Students" r:id="rId6" imgW="1856088" imgH="2623360" progId="CorelDRAWHome.Graphic.20">
                  <p:embed/>
                  <p:pic>
                    <p:nvPicPr>
                      <p:cNvPr id="5" name="Object 4">
                        <a:extLst>
                          <a:ext uri="{FF2B5EF4-FFF2-40B4-BE49-F238E27FC236}">
                            <a16:creationId xmlns:a16="http://schemas.microsoft.com/office/drawing/2014/main" id="{200A43F3-BF50-F9B3-8177-5ABA73961466}"/>
                          </a:ext>
                        </a:extLst>
                      </p:cNvPr>
                      <p:cNvPicPr/>
                      <p:nvPr/>
                    </p:nvPicPr>
                    <p:blipFill>
                      <a:blip r:embed="rId7"/>
                      <a:stretch>
                        <a:fillRect/>
                      </a:stretch>
                    </p:blipFill>
                    <p:spPr>
                      <a:xfrm>
                        <a:off x="4575643" y="2595743"/>
                        <a:ext cx="2907912" cy="4111872"/>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041C6F65-4795-F37C-A535-921FC27D28DB}"/>
              </a:ext>
            </a:extLst>
          </p:cNvPr>
          <p:cNvSpPr txBox="1"/>
          <p:nvPr/>
        </p:nvSpPr>
        <p:spPr>
          <a:xfrm>
            <a:off x="8107680" y="860969"/>
            <a:ext cx="3749040" cy="1323439"/>
          </a:xfrm>
          <a:prstGeom prst="rect">
            <a:avLst/>
          </a:prstGeom>
          <a:noFill/>
        </p:spPr>
        <p:txBody>
          <a:bodyPr wrap="square" rtlCol="0">
            <a:spAutoFit/>
          </a:bodyPr>
          <a:lstStyle/>
          <a:p>
            <a:pPr algn="ctr"/>
            <a:r>
              <a:rPr lang="en-GB" sz="4000" dirty="0">
                <a:latin typeface="Nunito Sans Black" panose="00000A00000000000000" pitchFamily="2" charset="0"/>
              </a:rPr>
              <a:t>Wood </a:t>
            </a:r>
          </a:p>
          <a:p>
            <a:pPr algn="ctr"/>
            <a:r>
              <a:rPr lang="en-GB" sz="4000" dirty="0">
                <a:latin typeface="Nunito Sans Black" panose="00000A00000000000000" pitchFamily="2" charset="0"/>
              </a:rPr>
              <a:t>Badge</a:t>
            </a:r>
          </a:p>
        </p:txBody>
      </p:sp>
      <p:cxnSp>
        <p:nvCxnSpPr>
          <p:cNvPr id="11" name="Straight Arrow Connector 10">
            <a:extLst>
              <a:ext uri="{FF2B5EF4-FFF2-40B4-BE49-F238E27FC236}">
                <a16:creationId xmlns:a16="http://schemas.microsoft.com/office/drawing/2014/main" id="{9BF8BE19-F5F8-0B75-9EB7-1FD53D6B2A31}"/>
              </a:ext>
            </a:extLst>
          </p:cNvPr>
          <p:cNvCxnSpPr>
            <a:cxnSpLocks/>
          </p:cNvCxnSpPr>
          <p:nvPr/>
        </p:nvCxnSpPr>
        <p:spPr>
          <a:xfrm flipH="1">
            <a:off x="7320337" y="1808252"/>
            <a:ext cx="1724597" cy="647272"/>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802B7C6-EA10-DAE6-0386-0E1153633FB0}"/>
              </a:ext>
            </a:extLst>
          </p:cNvPr>
          <p:cNvSpPr txBox="1"/>
          <p:nvPr/>
        </p:nvSpPr>
        <p:spPr>
          <a:xfrm>
            <a:off x="321163" y="645569"/>
            <a:ext cx="3749040" cy="1631216"/>
          </a:xfrm>
          <a:prstGeom prst="rect">
            <a:avLst/>
          </a:prstGeom>
          <a:noFill/>
        </p:spPr>
        <p:txBody>
          <a:bodyPr wrap="square" rtlCol="0">
            <a:spAutoFit/>
          </a:bodyPr>
          <a:lstStyle/>
          <a:p>
            <a:pPr algn="ctr"/>
            <a:r>
              <a:rPr lang="en-GB" sz="4000" dirty="0">
                <a:latin typeface="Nunito Sans Black" panose="00000A00000000000000" pitchFamily="2" charset="0"/>
              </a:rPr>
              <a:t>Branching</a:t>
            </a:r>
          </a:p>
          <a:p>
            <a:pPr algn="ctr"/>
            <a:r>
              <a:rPr lang="en-GB" sz="4000" dirty="0">
                <a:latin typeface="Nunito Sans Black" panose="00000A00000000000000" pitchFamily="2" charset="0"/>
              </a:rPr>
              <a:t>Out</a:t>
            </a:r>
          </a:p>
          <a:p>
            <a:pPr algn="ctr"/>
            <a:r>
              <a:rPr lang="en-GB" sz="2000" dirty="0">
                <a:latin typeface="Nunito Sans Black" panose="00000A00000000000000" pitchFamily="2" charset="0"/>
              </a:rPr>
              <a:t>(optional learning)</a:t>
            </a:r>
          </a:p>
        </p:txBody>
      </p:sp>
      <p:cxnSp>
        <p:nvCxnSpPr>
          <p:cNvPr id="16" name="Straight Arrow Connector 15">
            <a:extLst>
              <a:ext uri="{FF2B5EF4-FFF2-40B4-BE49-F238E27FC236}">
                <a16:creationId xmlns:a16="http://schemas.microsoft.com/office/drawing/2014/main" id="{956455EB-3C4C-C10F-D78D-D721A6FA60AA}"/>
              </a:ext>
            </a:extLst>
          </p:cNvPr>
          <p:cNvCxnSpPr>
            <a:cxnSpLocks/>
          </p:cNvCxnSpPr>
          <p:nvPr/>
        </p:nvCxnSpPr>
        <p:spPr>
          <a:xfrm>
            <a:off x="2985775" y="1445481"/>
            <a:ext cx="1884175" cy="902164"/>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6D6B9EF-C77B-E22F-B754-8C0B3482690C}"/>
              </a:ext>
            </a:extLst>
          </p:cNvPr>
          <p:cNvSpPr txBox="1"/>
          <p:nvPr/>
        </p:nvSpPr>
        <p:spPr>
          <a:xfrm>
            <a:off x="7961712" y="3780841"/>
            <a:ext cx="3749040" cy="1631216"/>
          </a:xfrm>
          <a:prstGeom prst="rect">
            <a:avLst/>
          </a:prstGeom>
          <a:noFill/>
        </p:spPr>
        <p:txBody>
          <a:bodyPr wrap="square" rtlCol="0">
            <a:spAutoFit/>
          </a:bodyPr>
          <a:lstStyle/>
          <a:p>
            <a:pPr algn="ctr"/>
            <a:r>
              <a:rPr lang="en-GB" sz="4000" dirty="0">
                <a:latin typeface="Nunito Sans Black" panose="00000A00000000000000" pitchFamily="2" charset="0"/>
              </a:rPr>
              <a:t>Growing my roots</a:t>
            </a:r>
          </a:p>
          <a:p>
            <a:pPr algn="ctr"/>
            <a:r>
              <a:rPr lang="en-GB" sz="2000" dirty="0">
                <a:latin typeface="Nunito Sans Black" panose="00000A00000000000000" pitchFamily="2" charset="0"/>
              </a:rPr>
              <a:t>(mandatory for all adults)</a:t>
            </a:r>
          </a:p>
        </p:txBody>
      </p:sp>
      <p:cxnSp>
        <p:nvCxnSpPr>
          <p:cNvPr id="18" name="Straight Arrow Connector 17">
            <a:extLst>
              <a:ext uri="{FF2B5EF4-FFF2-40B4-BE49-F238E27FC236}">
                <a16:creationId xmlns:a16="http://schemas.microsoft.com/office/drawing/2014/main" id="{44FF0B45-794D-5B95-2D11-8DDB3061A6F8}"/>
              </a:ext>
            </a:extLst>
          </p:cNvPr>
          <p:cNvCxnSpPr>
            <a:cxnSpLocks/>
          </p:cNvCxnSpPr>
          <p:nvPr/>
        </p:nvCxnSpPr>
        <p:spPr>
          <a:xfrm flipH="1">
            <a:off x="7320337" y="4681959"/>
            <a:ext cx="1290263" cy="1122940"/>
          </a:xfrm>
          <a:prstGeom prst="straightConnector1">
            <a:avLst/>
          </a:prstGeom>
          <a:ln w="635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Wood Badge | WOSM">
            <a:extLst>
              <a:ext uri="{FF2B5EF4-FFF2-40B4-BE49-F238E27FC236}">
                <a16:creationId xmlns:a16="http://schemas.microsoft.com/office/drawing/2014/main" id="{9D95F443-DE60-C9A4-A52B-C5F9296047E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67506" y="2098530"/>
            <a:ext cx="1330470" cy="1330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95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9ED3EA-9A5D-F3D6-5BED-512CA14C28AE}"/>
              </a:ext>
            </a:extLst>
          </p:cNvPr>
          <p:cNvSpPr txBox="1"/>
          <p:nvPr/>
        </p:nvSpPr>
        <p:spPr>
          <a:xfrm>
            <a:off x="6488207" y="5274530"/>
            <a:ext cx="5035924" cy="1200329"/>
          </a:xfrm>
          <a:prstGeom prst="rect">
            <a:avLst/>
          </a:prstGeom>
          <a:noFill/>
        </p:spPr>
        <p:txBody>
          <a:bodyPr wrap="square" rtlCol="0">
            <a:spAutoFit/>
          </a:bodyPr>
          <a:lstStyle/>
          <a:p>
            <a:pPr algn="ctr"/>
            <a:r>
              <a:rPr lang="en-GB" sz="3600" dirty="0">
                <a:solidFill>
                  <a:srgbClr val="AE4A84"/>
                </a:solidFill>
                <a:latin typeface="Nunito Sans Black" panose="00000A00000000000000" pitchFamily="2" charset="0"/>
              </a:rPr>
              <a:t>Growing Roots</a:t>
            </a:r>
          </a:p>
          <a:p>
            <a:pPr algn="ctr"/>
            <a:r>
              <a:rPr lang="en-GB" sz="3600" dirty="0">
                <a:solidFill>
                  <a:srgbClr val="AE4A84"/>
                </a:solidFill>
                <a:latin typeface="Nunito Sans Black" panose="00000A00000000000000" pitchFamily="2" charset="0"/>
              </a:rPr>
              <a:t>(Mandatory Learning)</a:t>
            </a:r>
          </a:p>
        </p:txBody>
      </p:sp>
      <p:graphicFrame>
        <p:nvGraphicFramePr>
          <p:cNvPr id="4" name="Object 3">
            <a:extLst>
              <a:ext uri="{FF2B5EF4-FFF2-40B4-BE49-F238E27FC236}">
                <a16:creationId xmlns:a16="http://schemas.microsoft.com/office/drawing/2014/main" id="{7ABE27BA-AB39-1284-CC15-49DF70516066}"/>
              </a:ext>
            </a:extLst>
          </p:cNvPr>
          <p:cNvGraphicFramePr>
            <a:graphicFrameLocks noChangeAspect="1"/>
          </p:cNvGraphicFramePr>
          <p:nvPr>
            <p:extLst>
              <p:ext uri="{D42A27DB-BD31-4B8C-83A1-F6EECF244321}">
                <p14:modId xmlns:p14="http://schemas.microsoft.com/office/powerpoint/2010/main" val="594871415"/>
              </p:ext>
            </p:extLst>
          </p:nvPr>
        </p:nvGraphicFramePr>
        <p:xfrm>
          <a:off x="4479331" y="890373"/>
          <a:ext cx="3233338" cy="4572031"/>
        </p:xfrm>
        <a:graphic>
          <a:graphicData uri="http://schemas.openxmlformats.org/presentationml/2006/ole">
            <mc:AlternateContent xmlns:mc="http://schemas.openxmlformats.org/markup-compatibility/2006">
              <mc:Choice xmlns:v="urn:schemas-microsoft-com:vml" Requires="v">
                <p:oleObj name="CorelDRAW Home &amp; Students" r:id="rId2" imgW="1856088" imgH="2623360" progId="CorelDRAWHome.Graphic.20">
                  <p:embed/>
                </p:oleObj>
              </mc:Choice>
              <mc:Fallback>
                <p:oleObj name="CorelDRAW Home &amp; Students" r:id="rId2" imgW="1856088" imgH="2623360" progId="CorelDRAWHome.Graphic.20">
                  <p:embed/>
                  <p:pic>
                    <p:nvPicPr>
                      <p:cNvPr id="4" name="Object 3">
                        <a:extLst>
                          <a:ext uri="{FF2B5EF4-FFF2-40B4-BE49-F238E27FC236}">
                            <a16:creationId xmlns:a16="http://schemas.microsoft.com/office/drawing/2014/main" id="{7ABE27BA-AB39-1284-CC15-49DF70516066}"/>
                          </a:ext>
                        </a:extLst>
                      </p:cNvPr>
                      <p:cNvPicPr/>
                      <p:nvPr/>
                    </p:nvPicPr>
                    <p:blipFill>
                      <a:blip r:embed="rId3"/>
                      <a:stretch>
                        <a:fillRect/>
                      </a:stretch>
                    </p:blipFill>
                    <p:spPr>
                      <a:xfrm>
                        <a:off x="4479331" y="890373"/>
                        <a:ext cx="3233338" cy="4572031"/>
                      </a:xfrm>
                      <a:prstGeom prst="rect">
                        <a:avLst/>
                      </a:prstGeom>
                    </p:spPr>
                  </p:pic>
                </p:oleObj>
              </mc:Fallback>
            </mc:AlternateContent>
          </a:graphicData>
        </a:graphic>
      </p:graphicFrame>
    </p:spTree>
    <p:extLst>
      <p:ext uri="{BB962C8B-B14F-4D97-AF65-F5344CB8AC3E}">
        <p14:creationId xmlns:p14="http://schemas.microsoft.com/office/powerpoint/2010/main" val="2545145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59300F14-4233-AC21-706A-8264D6C89E0B}"/>
              </a:ext>
            </a:extLst>
          </p:cNvPr>
          <p:cNvSpPr>
            <a:spLocks noGrp="1"/>
          </p:cNvSpPr>
          <p:nvPr>
            <p:ph type="body" sz="quarter" idx="10"/>
          </p:nvPr>
        </p:nvSpPr>
        <p:spPr>
          <a:xfrm>
            <a:off x="623248" y="1063975"/>
            <a:ext cx="10945504" cy="3382696"/>
          </a:xfrm>
        </p:spPr>
        <p:txBody>
          <a:bodyPr/>
          <a:lstStyle/>
          <a:p>
            <a:pPr algn="ctr">
              <a:lnSpc>
                <a:spcPct val="100000"/>
              </a:lnSpc>
            </a:pPr>
            <a:r>
              <a:rPr lang="en-GB" sz="4400" dirty="0">
                <a:solidFill>
                  <a:srgbClr val="7414DC"/>
                </a:solidFill>
                <a:latin typeface="Nunito Sans Black" panose="00000A00000000000000" pitchFamily="2" charset="0"/>
              </a:rPr>
              <a:t>We want to make volunteering with Scouts easier and more fun…</a:t>
            </a:r>
          </a:p>
          <a:p>
            <a:pPr algn="ctr">
              <a:lnSpc>
                <a:spcPct val="100000"/>
              </a:lnSpc>
            </a:pPr>
            <a:endParaRPr lang="en-GB" sz="4400" dirty="0">
              <a:solidFill>
                <a:srgbClr val="7414DC"/>
              </a:solidFill>
              <a:latin typeface="Nunito Sans Black" panose="00000A00000000000000" pitchFamily="2" charset="0"/>
            </a:endParaRPr>
          </a:p>
          <a:p>
            <a:pPr algn="ctr">
              <a:lnSpc>
                <a:spcPct val="100000"/>
              </a:lnSpc>
            </a:pPr>
            <a:r>
              <a:rPr lang="en-GB" sz="4400" dirty="0">
                <a:solidFill>
                  <a:srgbClr val="7414DC"/>
                </a:solidFill>
                <a:latin typeface="Nunito Sans Black" panose="00000A00000000000000" pitchFamily="2" charset="0"/>
              </a:rPr>
              <a:t>…so that we can attract more volunteers and our current volunteers want to stay</a:t>
            </a:r>
            <a:endParaRPr lang="en-GB" sz="1400" dirty="0">
              <a:solidFill>
                <a:srgbClr val="7414DC"/>
              </a:solidFill>
            </a:endParaRPr>
          </a:p>
        </p:txBody>
      </p:sp>
      <p:pic>
        <p:nvPicPr>
          <p:cNvPr id="5" name="Google Shape;133;p23">
            <a:extLst>
              <a:ext uri="{FF2B5EF4-FFF2-40B4-BE49-F238E27FC236}">
                <a16:creationId xmlns:a16="http://schemas.microsoft.com/office/drawing/2014/main" id="{85CC7368-8D3E-51BB-3C2D-58DB4B8B81FA}"/>
              </a:ext>
            </a:extLst>
          </p:cNvPr>
          <p:cNvPicPr preferRelativeResize="0"/>
          <p:nvPr/>
        </p:nvPicPr>
        <p:blipFill rotWithShape="1">
          <a:blip r:embed="rId3">
            <a:clrChange>
              <a:clrFrom>
                <a:srgbClr val="E2F1EB"/>
              </a:clrFrom>
              <a:clrTo>
                <a:srgbClr val="E2F1EB">
                  <a:alpha val="0"/>
                </a:srgbClr>
              </a:clrTo>
            </a:clrChange>
            <a:alphaModFix/>
          </a:blip>
          <a:srcRect t="288" b="288"/>
          <a:stretch/>
        </p:blipFill>
        <p:spPr>
          <a:xfrm>
            <a:off x="5374102" y="4904230"/>
            <a:ext cx="2193363" cy="1850231"/>
          </a:xfrm>
          <a:prstGeom prst="rect">
            <a:avLst/>
          </a:prstGeom>
          <a:noFill/>
          <a:ln>
            <a:noFill/>
          </a:ln>
        </p:spPr>
      </p:pic>
      <p:pic>
        <p:nvPicPr>
          <p:cNvPr id="6" name="Picture 6">
            <a:extLst>
              <a:ext uri="{FF2B5EF4-FFF2-40B4-BE49-F238E27FC236}">
                <a16:creationId xmlns:a16="http://schemas.microsoft.com/office/drawing/2014/main" id="{C4AAB54B-8843-961D-5AD6-A5018A1A4C53}"/>
              </a:ext>
            </a:extLst>
          </p:cNvPr>
          <p:cNvPicPr>
            <a:picLocks noChangeAspect="1" noChangeArrowheads="1"/>
          </p:cNvPicPr>
          <p:nvPr/>
        </p:nvPicPr>
        <p:blipFill>
          <a:blip r:embed="rId4">
            <a:clrChange>
              <a:clrFrom>
                <a:srgbClr val="FBD6D2"/>
              </a:clrFrom>
              <a:clrTo>
                <a:srgbClr val="FBD6D2">
                  <a:alpha val="0"/>
                </a:srgbClr>
              </a:clrTo>
            </a:clrChange>
            <a:extLst>
              <a:ext uri="{28A0092B-C50C-407E-A947-70E740481C1C}">
                <a14:useLocalDpi xmlns:a14="http://schemas.microsoft.com/office/drawing/2010/main" val="0"/>
              </a:ext>
            </a:extLst>
          </a:blip>
          <a:srcRect/>
          <a:stretch>
            <a:fillRect/>
          </a:stretch>
        </p:blipFill>
        <p:spPr bwMode="auto">
          <a:xfrm>
            <a:off x="349333" y="4871339"/>
            <a:ext cx="189878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C9F5758-861D-47D5-D904-E7DC52C0A71A}"/>
              </a:ext>
            </a:extLst>
          </p:cNvPr>
          <p:cNvPicPr>
            <a:picLocks noChangeAspect="1" noChangeArrowheads="1"/>
          </p:cNvPicPr>
          <p:nvPr/>
        </p:nvPicPr>
        <p:blipFill>
          <a:blip r:embed="rId5">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9960550" y="4845860"/>
            <a:ext cx="1919512" cy="19065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EEC46A3E-DA80-DC91-BA12-670FB41BA970}"/>
              </a:ext>
            </a:extLst>
          </p:cNvPr>
          <p:cNvPicPr>
            <a:picLocks noChangeAspect="1" noChangeArrowheads="1"/>
          </p:cNvPicPr>
          <p:nvPr/>
        </p:nvPicPr>
        <p:blipFill rotWithShape="1">
          <a:blip r:embed="rId6" cstate="print">
            <a:clrChange>
              <a:clrFrom>
                <a:srgbClr val="FFE8BF"/>
              </a:clrFrom>
              <a:clrTo>
                <a:srgbClr val="FFE8BF">
                  <a:alpha val="0"/>
                </a:srgbClr>
              </a:clrTo>
            </a:clrChange>
            <a:extLst>
              <a:ext uri="{28A0092B-C50C-407E-A947-70E740481C1C}">
                <a14:useLocalDpi xmlns:a14="http://schemas.microsoft.com/office/drawing/2010/main" val="0"/>
              </a:ext>
            </a:extLst>
          </a:blip>
          <a:srcRect l="20814" r="20740"/>
          <a:stretch/>
        </p:blipFill>
        <p:spPr bwMode="auto">
          <a:xfrm>
            <a:off x="1929532" y="4965524"/>
            <a:ext cx="1058542" cy="17989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6E685757-D5E1-3B19-4692-396D5240D083}"/>
              </a:ext>
            </a:extLst>
          </p:cNvPr>
          <p:cNvPicPr>
            <a:picLocks noChangeAspect="1" noChangeArrowheads="1"/>
          </p:cNvPicPr>
          <p:nvPr/>
        </p:nvPicPr>
        <p:blipFill rotWithShape="1">
          <a:blip r:embed="rId7">
            <a:clrChange>
              <a:clrFrom>
                <a:srgbClr val="E2F1EB"/>
              </a:clrFrom>
              <a:clrTo>
                <a:srgbClr val="E2F1EB">
                  <a:alpha val="0"/>
                </a:srgbClr>
              </a:clrTo>
            </a:clrChange>
            <a:extLst>
              <a:ext uri="{28A0092B-C50C-407E-A947-70E740481C1C}">
                <a14:useLocalDpi xmlns:a14="http://schemas.microsoft.com/office/drawing/2010/main" val="0"/>
              </a:ext>
            </a:extLst>
          </a:blip>
          <a:srcRect r="1907"/>
          <a:stretch/>
        </p:blipFill>
        <p:spPr bwMode="auto">
          <a:xfrm>
            <a:off x="8347745" y="4348267"/>
            <a:ext cx="2386221" cy="24161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7AF1D5FC-D786-478C-90FF-54707CB8502A}"/>
              </a:ext>
            </a:extLst>
          </p:cNvPr>
          <p:cNvPicPr>
            <a:picLocks noChangeAspect="1" noChangeArrowheads="1"/>
          </p:cNvPicPr>
          <p:nvPr/>
        </p:nvPicPr>
        <p:blipFill rotWithShape="1">
          <a:blip r:embed="rId8">
            <a:clrChange>
              <a:clrFrom>
                <a:srgbClr val="FBD6D2"/>
              </a:clrFrom>
              <a:clrTo>
                <a:srgbClr val="FBD6D2">
                  <a:alpha val="0"/>
                </a:srgbClr>
              </a:clrTo>
            </a:clrChange>
            <a:extLst>
              <a:ext uri="{28A0092B-C50C-407E-A947-70E740481C1C}">
                <a14:useLocalDpi xmlns:a14="http://schemas.microsoft.com/office/drawing/2010/main" val="0"/>
              </a:ext>
            </a:extLst>
          </a:blip>
          <a:srcRect t="4317"/>
          <a:stretch/>
        </p:blipFill>
        <p:spPr bwMode="auto">
          <a:xfrm>
            <a:off x="2668287" y="4878481"/>
            <a:ext cx="1984462" cy="18859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206E400C-3A25-83AD-ECA3-261D2F4E52DA}"/>
              </a:ext>
            </a:extLst>
          </p:cNvPr>
          <p:cNvPicPr>
            <a:picLocks noChangeAspect="1" noChangeArrowheads="1"/>
          </p:cNvPicPr>
          <p:nvPr/>
        </p:nvPicPr>
        <p:blipFill>
          <a:blip r:embed="rId9">
            <a:clrChange>
              <a:clrFrom>
                <a:srgbClr val="BCE2F1"/>
              </a:clrFrom>
              <a:clrTo>
                <a:srgbClr val="BCE2F1">
                  <a:alpha val="0"/>
                </a:srgbClr>
              </a:clrTo>
            </a:clrChange>
            <a:extLst>
              <a:ext uri="{28A0092B-C50C-407E-A947-70E740481C1C}">
                <a14:useLocalDpi xmlns:a14="http://schemas.microsoft.com/office/drawing/2010/main" val="0"/>
              </a:ext>
            </a:extLst>
          </a:blip>
          <a:srcRect/>
          <a:stretch>
            <a:fillRect/>
          </a:stretch>
        </p:blipFill>
        <p:spPr bwMode="auto">
          <a:xfrm>
            <a:off x="4184310" y="4573860"/>
            <a:ext cx="2193363" cy="21785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817778A-B587-6D3B-434F-662545F174B2}"/>
              </a:ext>
            </a:extLst>
          </p:cNvPr>
          <p:cNvPicPr>
            <a:picLocks noChangeAspect="1" noChangeArrowheads="1"/>
          </p:cNvPicPr>
          <p:nvPr/>
        </p:nvPicPr>
        <p:blipFill rotWithShape="1">
          <a:blip r:embed="rId10">
            <a:clrChange>
              <a:clrFrom>
                <a:srgbClr val="FFE8BF"/>
              </a:clrFrom>
              <a:clrTo>
                <a:srgbClr val="FFE8BF">
                  <a:alpha val="0"/>
                </a:srgbClr>
              </a:clrTo>
            </a:clrChange>
            <a:extLst>
              <a:ext uri="{28A0092B-C50C-407E-A947-70E740481C1C}">
                <a14:useLocalDpi xmlns:a14="http://schemas.microsoft.com/office/drawing/2010/main" val="0"/>
              </a:ext>
            </a:extLst>
          </a:blip>
          <a:srcRect l="2483" r="1"/>
          <a:stretch/>
        </p:blipFill>
        <p:spPr bwMode="auto">
          <a:xfrm>
            <a:off x="6911009" y="4593034"/>
            <a:ext cx="2138889" cy="217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12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241B74-C2CA-872D-FED6-55B3FED00784}"/>
              </a:ext>
            </a:extLst>
          </p:cNvPr>
          <p:cNvPicPr>
            <a:picLocks noChangeAspect="1"/>
          </p:cNvPicPr>
          <p:nvPr/>
        </p:nvPicPr>
        <p:blipFill>
          <a:blip r:embed="rId2"/>
          <a:stretch>
            <a:fillRect/>
          </a:stretch>
        </p:blipFill>
        <p:spPr>
          <a:xfrm>
            <a:off x="2770205" y="-2395516"/>
            <a:ext cx="6651590" cy="9253516"/>
          </a:xfrm>
          <a:prstGeom prst="rect">
            <a:avLst/>
          </a:prstGeom>
        </p:spPr>
      </p:pic>
      <p:sp>
        <p:nvSpPr>
          <p:cNvPr id="2" name="Rectangle 1">
            <a:extLst>
              <a:ext uri="{FF2B5EF4-FFF2-40B4-BE49-F238E27FC236}">
                <a16:creationId xmlns:a16="http://schemas.microsoft.com/office/drawing/2014/main" id="{DB8C35EF-E299-C062-D6A2-739803AF515E}"/>
              </a:ext>
            </a:extLst>
          </p:cNvPr>
          <p:cNvSpPr/>
          <p:nvPr/>
        </p:nvSpPr>
        <p:spPr>
          <a:xfrm>
            <a:off x="3677055" y="1964987"/>
            <a:ext cx="985736" cy="1653702"/>
          </a:xfrm>
          <a:prstGeom prst="rect">
            <a:avLst/>
          </a:prstGeom>
          <a:solidFill>
            <a:srgbClr val="966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0FBA724-AE50-7132-A4D2-28174D5A6D0B}"/>
              </a:ext>
            </a:extLst>
          </p:cNvPr>
          <p:cNvSpPr/>
          <p:nvPr/>
        </p:nvSpPr>
        <p:spPr>
          <a:xfrm>
            <a:off x="4824918" y="2837234"/>
            <a:ext cx="1212715" cy="1494817"/>
          </a:xfrm>
          <a:prstGeom prst="rect">
            <a:avLst/>
          </a:prstGeom>
          <a:solidFill>
            <a:srgbClr val="935F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90C14EA-C860-546B-07B8-8CA8CCB29951}"/>
              </a:ext>
            </a:extLst>
          </p:cNvPr>
          <p:cNvSpPr/>
          <p:nvPr/>
        </p:nvSpPr>
        <p:spPr>
          <a:xfrm>
            <a:off x="6096000" y="2871280"/>
            <a:ext cx="1407268" cy="1494817"/>
          </a:xfrm>
          <a:prstGeom prst="rect">
            <a:avLst/>
          </a:prstGeom>
          <a:solidFill>
            <a:srgbClr val="8D5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238501FC-AAFA-FA08-B21D-B2FCF14E6F32}"/>
              </a:ext>
            </a:extLst>
          </p:cNvPr>
          <p:cNvSpPr/>
          <p:nvPr/>
        </p:nvSpPr>
        <p:spPr>
          <a:xfrm>
            <a:off x="7655668" y="2110902"/>
            <a:ext cx="985736" cy="1653702"/>
          </a:xfrm>
          <a:prstGeom prst="rect">
            <a:avLst/>
          </a:prstGeom>
          <a:solidFill>
            <a:srgbClr val="8A56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295D918A-07D9-4C5F-6AE2-4FB31E190F25}"/>
              </a:ext>
            </a:extLst>
          </p:cNvPr>
          <p:cNvSpPr/>
          <p:nvPr/>
        </p:nvSpPr>
        <p:spPr>
          <a:xfrm>
            <a:off x="3677055" y="5090809"/>
            <a:ext cx="1478605" cy="1494817"/>
          </a:xfrm>
          <a:prstGeom prst="rect">
            <a:avLst/>
          </a:prstGeom>
          <a:solidFill>
            <a:srgbClr val="935F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C708EBC-9F4F-94BE-AE3A-3F2DFA0EE5B9}"/>
              </a:ext>
            </a:extLst>
          </p:cNvPr>
          <p:cNvSpPr/>
          <p:nvPr/>
        </p:nvSpPr>
        <p:spPr>
          <a:xfrm>
            <a:off x="5219978" y="5209160"/>
            <a:ext cx="1816364" cy="1494817"/>
          </a:xfrm>
          <a:prstGeom prst="rect">
            <a:avLst/>
          </a:prstGeom>
          <a:solidFill>
            <a:srgbClr val="8D59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E1D4D90-1A4D-9D76-9F43-95575165C130}"/>
              </a:ext>
            </a:extLst>
          </p:cNvPr>
          <p:cNvSpPr/>
          <p:nvPr/>
        </p:nvSpPr>
        <p:spPr>
          <a:xfrm>
            <a:off x="7112564" y="5204298"/>
            <a:ext cx="1528839" cy="1653702"/>
          </a:xfrm>
          <a:prstGeom prst="rect">
            <a:avLst/>
          </a:prstGeom>
          <a:solidFill>
            <a:srgbClr val="8A56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737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22959D-A225-B889-C6EB-02F9F3387684}"/>
              </a:ext>
            </a:extLst>
          </p:cNvPr>
          <p:cNvSpPr>
            <a:spLocks noGrp="1"/>
          </p:cNvSpPr>
          <p:nvPr>
            <p:ph type="sldNum" sz="quarter" idx="4294967295"/>
          </p:nvPr>
        </p:nvSpPr>
        <p:spPr>
          <a:xfrm>
            <a:off x="8610600" y="6356350"/>
            <a:ext cx="2743200" cy="365125"/>
          </a:xfrm>
        </p:spPr>
        <p:txBody>
          <a:bodyPr/>
          <a:lstStyle/>
          <a:p>
            <a:fld id="{700D2239-22F3-4220-B53B-46EDA2AE5721}" type="slidenum">
              <a:rPr lang="en-GB" smtClean="0"/>
              <a:t>21</a:t>
            </a:fld>
            <a:endParaRPr lang="en-GB"/>
          </a:p>
        </p:txBody>
      </p:sp>
      <p:grpSp>
        <p:nvGrpSpPr>
          <p:cNvPr id="5" name="Group 4">
            <a:extLst>
              <a:ext uri="{FF2B5EF4-FFF2-40B4-BE49-F238E27FC236}">
                <a16:creationId xmlns:a16="http://schemas.microsoft.com/office/drawing/2014/main" id="{EB81E3A9-206E-1399-AF88-A1F364148899}"/>
              </a:ext>
            </a:extLst>
          </p:cNvPr>
          <p:cNvGrpSpPr/>
          <p:nvPr/>
        </p:nvGrpSpPr>
        <p:grpSpPr>
          <a:xfrm>
            <a:off x="0" y="10418"/>
            <a:ext cx="12192000" cy="6837163"/>
            <a:chOff x="0" y="10418"/>
            <a:chExt cx="12192000" cy="6837163"/>
          </a:xfrm>
        </p:grpSpPr>
        <p:pic>
          <p:nvPicPr>
            <p:cNvPr id="4" name="Picture 3">
              <a:extLst>
                <a:ext uri="{FF2B5EF4-FFF2-40B4-BE49-F238E27FC236}">
                  <a16:creationId xmlns:a16="http://schemas.microsoft.com/office/drawing/2014/main" id="{586647F9-7D14-CED6-573F-2EE09B33035F}"/>
                </a:ext>
              </a:extLst>
            </p:cNvPr>
            <p:cNvPicPr>
              <a:picLocks noChangeAspect="1"/>
            </p:cNvPicPr>
            <p:nvPr/>
          </p:nvPicPr>
          <p:blipFill>
            <a:blip r:embed="rId2"/>
            <a:stretch>
              <a:fillRect/>
            </a:stretch>
          </p:blipFill>
          <p:spPr>
            <a:xfrm>
              <a:off x="0" y="10418"/>
              <a:ext cx="12192000" cy="6837163"/>
            </a:xfrm>
            <a:prstGeom prst="rect">
              <a:avLst/>
            </a:prstGeom>
          </p:spPr>
        </p:pic>
        <p:sp>
          <p:nvSpPr>
            <p:cNvPr id="3" name="Rectangle 2">
              <a:extLst>
                <a:ext uri="{FF2B5EF4-FFF2-40B4-BE49-F238E27FC236}">
                  <a16:creationId xmlns:a16="http://schemas.microsoft.com/office/drawing/2014/main" id="{74396BD4-3978-C8BB-76D9-6062F4548D07}"/>
                </a:ext>
              </a:extLst>
            </p:cNvPr>
            <p:cNvSpPr/>
            <p:nvPr/>
          </p:nvSpPr>
          <p:spPr>
            <a:xfrm>
              <a:off x="165463" y="126274"/>
              <a:ext cx="3361508" cy="679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6485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22959D-A225-B889-C6EB-02F9F3387684}"/>
              </a:ext>
            </a:extLst>
          </p:cNvPr>
          <p:cNvSpPr>
            <a:spLocks noGrp="1"/>
          </p:cNvSpPr>
          <p:nvPr>
            <p:ph type="sldNum" sz="quarter" idx="4294967295"/>
          </p:nvPr>
        </p:nvSpPr>
        <p:spPr>
          <a:xfrm>
            <a:off x="8610600" y="6356350"/>
            <a:ext cx="2743200" cy="365125"/>
          </a:xfrm>
        </p:spPr>
        <p:txBody>
          <a:bodyPr/>
          <a:lstStyle/>
          <a:p>
            <a:fld id="{700D2239-22F3-4220-B53B-46EDA2AE5721}" type="slidenum">
              <a:rPr lang="en-GB" smtClean="0"/>
              <a:t>22</a:t>
            </a:fld>
            <a:endParaRPr lang="en-GB"/>
          </a:p>
        </p:txBody>
      </p:sp>
      <p:grpSp>
        <p:nvGrpSpPr>
          <p:cNvPr id="7" name="Group 6">
            <a:extLst>
              <a:ext uri="{FF2B5EF4-FFF2-40B4-BE49-F238E27FC236}">
                <a16:creationId xmlns:a16="http://schemas.microsoft.com/office/drawing/2014/main" id="{96220A63-C892-0647-FA0E-8BBD14990807}"/>
              </a:ext>
            </a:extLst>
          </p:cNvPr>
          <p:cNvGrpSpPr/>
          <p:nvPr/>
        </p:nvGrpSpPr>
        <p:grpSpPr>
          <a:xfrm>
            <a:off x="0" y="67010"/>
            <a:ext cx="12192000" cy="6723980"/>
            <a:chOff x="0" y="67010"/>
            <a:chExt cx="12192000" cy="6723980"/>
          </a:xfrm>
        </p:grpSpPr>
        <p:grpSp>
          <p:nvGrpSpPr>
            <p:cNvPr id="5" name="Group 4">
              <a:extLst>
                <a:ext uri="{FF2B5EF4-FFF2-40B4-BE49-F238E27FC236}">
                  <a16:creationId xmlns:a16="http://schemas.microsoft.com/office/drawing/2014/main" id="{A6CF1060-8E5D-F223-7F77-86BB0DE7D83E}"/>
                </a:ext>
              </a:extLst>
            </p:cNvPr>
            <p:cNvGrpSpPr/>
            <p:nvPr/>
          </p:nvGrpSpPr>
          <p:grpSpPr>
            <a:xfrm>
              <a:off x="0" y="67010"/>
              <a:ext cx="12192000" cy="6723980"/>
              <a:chOff x="0" y="67010"/>
              <a:chExt cx="12192000" cy="6723980"/>
            </a:xfrm>
          </p:grpSpPr>
          <p:pic>
            <p:nvPicPr>
              <p:cNvPr id="4" name="Picture 3">
                <a:extLst>
                  <a:ext uri="{FF2B5EF4-FFF2-40B4-BE49-F238E27FC236}">
                    <a16:creationId xmlns:a16="http://schemas.microsoft.com/office/drawing/2014/main" id="{8831F6E8-26F7-483F-5231-687A6E8E5F95}"/>
                  </a:ext>
                </a:extLst>
              </p:cNvPr>
              <p:cNvPicPr>
                <a:picLocks noChangeAspect="1"/>
              </p:cNvPicPr>
              <p:nvPr/>
            </p:nvPicPr>
            <p:blipFill>
              <a:blip r:embed="rId2"/>
              <a:stretch>
                <a:fillRect/>
              </a:stretch>
            </p:blipFill>
            <p:spPr>
              <a:xfrm>
                <a:off x="0" y="67010"/>
                <a:ext cx="12192000" cy="6723980"/>
              </a:xfrm>
              <a:prstGeom prst="rect">
                <a:avLst/>
              </a:prstGeom>
            </p:spPr>
          </p:pic>
          <p:sp>
            <p:nvSpPr>
              <p:cNvPr id="3" name="Rectangle 2">
                <a:extLst>
                  <a:ext uri="{FF2B5EF4-FFF2-40B4-BE49-F238E27FC236}">
                    <a16:creationId xmlns:a16="http://schemas.microsoft.com/office/drawing/2014/main" id="{0D9E8298-E3C5-F466-CF43-1ECB1FD82C97}"/>
                  </a:ext>
                </a:extLst>
              </p:cNvPr>
              <p:cNvSpPr/>
              <p:nvPr/>
            </p:nvSpPr>
            <p:spPr>
              <a:xfrm>
                <a:off x="165463" y="126274"/>
                <a:ext cx="3361508" cy="679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96747629-2342-AF9B-386A-DD248975C94F}"/>
                </a:ext>
              </a:extLst>
            </p:cNvPr>
            <p:cNvSpPr/>
            <p:nvPr/>
          </p:nvSpPr>
          <p:spPr>
            <a:xfrm>
              <a:off x="525294" y="6310009"/>
              <a:ext cx="7075251" cy="4217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4633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white text and a bell and leaves&#10;&#10;Description automatically generated">
            <a:extLst>
              <a:ext uri="{FF2B5EF4-FFF2-40B4-BE49-F238E27FC236}">
                <a16:creationId xmlns:a16="http://schemas.microsoft.com/office/drawing/2014/main" id="{7FE71719-7DAC-6D61-DA53-11F84928D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3874" y="1883530"/>
            <a:ext cx="6584251" cy="3090940"/>
          </a:xfrm>
          <a:prstGeom prst="rect">
            <a:avLst/>
          </a:prstGeom>
        </p:spPr>
      </p:pic>
      <p:sp>
        <p:nvSpPr>
          <p:cNvPr id="4" name="object 5">
            <a:extLst>
              <a:ext uri="{FF2B5EF4-FFF2-40B4-BE49-F238E27FC236}">
                <a16:creationId xmlns:a16="http://schemas.microsoft.com/office/drawing/2014/main" id="{5B716C17-BAE6-9F07-E86A-3312A7D42753}"/>
              </a:ext>
            </a:extLst>
          </p:cNvPr>
          <p:cNvSpPr txBox="1"/>
          <p:nvPr/>
        </p:nvSpPr>
        <p:spPr>
          <a:xfrm>
            <a:off x="2064020" y="803706"/>
            <a:ext cx="8063958" cy="461665"/>
          </a:xfrm>
          <a:prstGeom prst="rect">
            <a:avLst/>
          </a:prstGeom>
        </p:spPr>
        <p:txBody>
          <a:bodyPr vert="horz" wrap="square" lIns="0" tIns="0" rIns="0" bIns="0" rtlCol="0" anchor="t">
            <a:spAutoFit/>
          </a:bodyPr>
          <a:lstStyle/>
          <a:p>
            <a:pPr marL="0" marR="0" lvl="1" indent="0" algn="ctr"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dirty="0">
                <a:ln>
                  <a:noFill/>
                </a:ln>
                <a:solidFill>
                  <a:srgbClr val="7030A0"/>
                </a:solidFill>
                <a:effectLst/>
                <a:uLnTx/>
                <a:uFillTx/>
                <a:latin typeface="Nunito Sans Black"/>
                <a:ea typeface="+mn-ea"/>
                <a:cs typeface="Calibri"/>
              </a:rPr>
              <a:t>Modules that will be retired in 2024</a:t>
            </a:r>
          </a:p>
        </p:txBody>
      </p:sp>
    </p:spTree>
    <p:extLst>
      <p:ext uri="{BB962C8B-B14F-4D97-AF65-F5344CB8AC3E}">
        <p14:creationId xmlns:p14="http://schemas.microsoft.com/office/powerpoint/2010/main" val="1944806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ECFE95-FE6F-A1CB-BAD3-8699DC3CBCAC}"/>
              </a:ext>
            </a:extLst>
          </p:cNvPr>
          <p:cNvPicPr>
            <a:picLocks noChangeAspect="1"/>
          </p:cNvPicPr>
          <p:nvPr/>
        </p:nvPicPr>
        <p:blipFill>
          <a:blip r:embed="rId2"/>
          <a:stretch>
            <a:fillRect/>
          </a:stretch>
        </p:blipFill>
        <p:spPr>
          <a:xfrm>
            <a:off x="687197" y="643466"/>
            <a:ext cx="10817605" cy="5571067"/>
          </a:xfrm>
          <a:prstGeom prst="rect">
            <a:avLst/>
          </a:prstGeom>
        </p:spPr>
      </p:pic>
      <p:pic>
        <p:nvPicPr>
          <p:cNvPr id="2" name="Picture 1" descr="A green background with white text and a bell and leaves&#10;&#10;Description automatically generated">
            <a:extLst>
              <a:ext uri="{FF2B5EF4-FFF2-40B4-BE49-F238E27FC236}">
                <a16:creationId xmlns:a16="http://schemas.microsoft.com/office/drawing/2014/main" id="{5F45EF8E-EE15-B859-174B-F4950CB1E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0382" y="4991415"/>
            <a:ext cx="3157446" cy="1482245"/>
          </a:xfrm>
          <a:prstGeom prst="rect">
            <a:avLst/>
          </a:prstGeom>
        </p:spPr>
      </p:pic>
    </p:spTree>
    <p:extLst>
      <p:ext uri="{BB962C8B-B14F-4D97-AF65-F5344CB8AC3E}">
        <p14:creationId xmlns:p14="http://schemas.microsoft.com/office/powerpoint/2010/main" val="991952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672E586-4FF8-D9D1-99AB-92A65EB1863F}"/>
              </a:ext>
            </a:extLst>
          </p:cNvPr>
          <p:cNvGrpSpPr/>
          <p:nvPr/>
        </p:nvGrpSpPr>
        <p:grpSpPr>
          <a:xfrm>
            <a:off x="820378" y="1139990"/>
            <a:ext cx="5194313" cy="4578019"/>
            <a:chOff x="956565" y="755270"/>
            <a:chExt cx="5194313" cy="4578019"/>
          </a:xfrm>
        </p:grpSpPr>
        <p:pic>
          <p:nvPicPr>
            <p:cNvPr id="3" name="Picture 2" descr="A purple silhouette of people&#10;&#10;Description automatically generated">
              <a:extLst>
                <a:ext uri="{FF2B5EF4-FFF2-40B4-BE49-F238E27FC236}">
                  <a16:creationId xmlns:a16="http://schemas.microsoft.com/office/drawing/2014/main" id="{E31463C3-5C80-0C4B-C9A4-F10C4EECC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441" y="1524711"/>
              <a:ext cx="4436562" cy="3808578"/>
            </a:xfrm>
            <a:prstGeom prst="rect">
              <a:avLst/>
            </a:prstGeom>
          </p:spPr>
        </p:pic>
        <p:sp>
          <p:nvSpPr>
            <p:cNvPr id="4" name="TextBox 3">
              <a:extLst>
                <a:ext uri="{FF2B5EF4-FFF2-40B4-BE49-F238E27FC236}">
                  <a16:creationId xmlns:a16="http://schemas.microsoft.com/office/drawing/2014/main" id="{F2D51D11-9983-64BB-3062-C7968C9C2B03}"/>
                </a:ext>
              </a:extLst>
            </p:cNvPr>
            <p:cNvSpPr txBox="1"/>
            <p:nvPr/>
          </p:nvSpPr>
          <p:spPr>
            <a:xfrm>
              <a:off x="956565" y="755270"/>
              <a:ext cx="5194313" cy="769441"/>
            </a:xfrm>
            <a:prstGeom prst="rect">
              <a:avLst/>
            </a:prstGeom>
            <a:noFill/>
          </p:spPr>
          <p:txBody>
            <a:bodyPr wrap="square" rtlCol="0">
              <a:spAutoFit/>
            </a:bodyPr>
            <a:lstStyle/>
            <a:p>
              <a:pPr algn="ctr"/>
              <a:r>
                <a:rPr lang="en-GB" sz="4400" dirty="0">
                  <a:solidFill>
                    <a:srgbClr val="AE4A84"/>
                  </a:solidFill>
                  <a:latin typeface="Nunito Sans Black" panose="00000A00000000000000" pitchFamily="2" charset="0"/>
                </a:rPr>
                <a:t>Section Assistants</a:t>
              </a:r>
            </a:p>
          </p:txBody>
        </p:sp>
      </p:grpSp>
      <p:sp>
        <p:nvSpPr>
          <p:cNvPr id="6" name="TextBox 5">
            <a:extLst>
              <a:ext uri="{FF2B5EF4-FFF2-40B4-BE49-F238E27FC236}">
                <a16:creationId xmlns:a16="http://schemas.microsoft.com/office/drawing/2014/main" id="{80A70904-9C46-A3B5-05B9-09F9064A2F21}"/>
              </a:ext>
            </a:extLst>
          </p:cNvPr>
          <p:cNvSpPr txBox="1"/>
          <p:nvPr/>
        </p:nvSpPr>
        <p:spPr>
          <a:xfrm>
            <a:off x="6660203" y="2209430"/>
            <a:ext cx="4941651" cy="3662541"/>
          </a:xfrm>
          <a:prstGeom prst="rect">
            <a:avLst/>
          </a:prstGeom>
          <a:noFill/>
        </p:spPr>
        <p:txBody>
          <a:bodyPr wrap="square" rtlCol="0">
            <a:spAutoFit/>
          </a:bodyPr>
          <a:lstStyle/>
          <a:p>
            <a:r>
              <a:rPr lang="en-US" sz="3600" dirty="0">
                <a:latin typeface="Nunito Sans" panose="00000500000000000000" pitchFamily="2" charset="0"/>
              </a:rPr>
              <a:t>Currently Complete: </a:t>
            </a:r>
          </a:p>
          <a:p>
            <a:endParaRPr lang="en-US" sz="1600" dirty="0">
              <a:latin typeface="Nunito Sans" panose="00000500000000000000" pitchFamily="2" charset="0"/>
            </a:endParaRPr>
          </a:p>
          <a:p>
            <a:pPr marL="457200" indent="-457200">
              <a:buFont typeface="Arial" panose="020B0604020202020204" pitchFamily="34" charset="0"/>
              <a:buChar char="•"/>
            </a:pPr>
            <a:r>
              <a:rPr lang="en-US" sz="3600" dirty="0"/>
              <a:t>Module 1</a:t>
            </a:r>
          </a:p>
          <a:p>
            <a:pPr marL="457200" indent="-457200">
              <a:buFont typeface="Arial" panose="020B0604020202020204" pitchFamily="34" charset="0"/>
              <a:buChar char="•"/>
            </a:pPr>
            <a:r>
              <a:rPr lang="en-US" sz="3600" dirty="0"/>
              <a:t>GDPR</a:t>
            </a:r>
          </a:p>
          <a:p>
            <a:pPr marL="457200" indent="-457200">
              <a:buFont typeface="Arial" panose="020B0604020202020204" pitchFamily="34" charset="0"/>
              <a:buChar char="•"/>
            </a:pPr>
            <a:r>
              <a:rPr lang="en-US" sz="3600" dirty="0"/>
              <a:t>Safety</a:t>
            </a:r>
          </a:p>
          <a:p>
            <a:pPr marL="457200" indent="-457200">
              <a:buFont typeface="Arial" panose="020B0604020202020204" pitchFamily="34" charset="0"/>
              <a:buChar char="•"/>
            </a:pPr>
            <a:r>
              <a:rPr lang="en-US" sz="3600" dirty="0"/>
              <a:t>Safeguarding</a:t>
            </a:r>
          </a:p>
          <a:p>
            <a:pPr marL="457200" indent="-457200">
              <a:buFont typeface="Arial" panose="020B0604020202020204" pitchFamily="34" charset="0"/>
              <a:buChar char="•"/>
            </a:pPr>
            <a:r>
              <a:rPr lang="en-US" sz="3600" dirty="0" err="1"/>
              <a:t>Modlue</a:t>
            </a:r>
            <a:r>
              <a:rPr lang="en-US" sz="3600" dirty="0"/>
              <a:t> 3 </a:t>
            </a:r>
            <a:endParaRPr lang="en-GB" sz="3600" dirty="0">
              <a:latin typeface="Nunito Sans" panose="00000500000000000000" pitchFamily="2" charset="0"/>
            </a:endParaRPr>
          </a:p>
        </p:txBody>
      </p:sp>
      <p:pic>
        <p:nvPicPr>
          <p:cNvPr id="7" name="Picture 6" descr="A green and white sign&#10;&#10;Description automatically generated">
            <a:extLst>
              <a:ext uri="{FF2B5EF4-FFF2-40B4-BE49-F238E27FC236}">
                <a16:creationId xmlns:a16="http://schemas.microsoft.com/office/drawing/2014/main" id="{7C23F054-ED6C-A95A-019B-A2B1F14F4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2825" y="1047437"/>
            <a:ext cx="3761362" cy="992632"/>
          </a:xfrm>
          <a:prstGeom prst="rect">
            <a:avLst/>
          </a:prstGeom>
        </p:spPr>
      </p:pic>
    </p:spTree>
    <p:extLst>
      <p:ext uri="{BB962C8B-B14F-4D97-AF65-F5344CB8AC3E}">
        <p14:creationId xmlns:p14="http://schemas.microsoft.com/office/powerpoint/2010/main" val="134590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2482C3D9-E766-B148-ECDD-CE025F1BCA5D}"/>
              </a:ext>
            </a:extLst>
          </p:cNvPr>
          <p:cNvGrpSpPr/>
          <p:nvPr/>
        </p:nvGrpSpPr>
        <p:grpSpPr>
          <a:xfrm>
            <a:off x="935812" y="741408"/>
            <a:ext cx="5587550" cy="5465973"/>
            <a:chOff x="892017" y="1440457"/>
            <a:chExt cx="4535118" cy="4536336"/>
          </a:xfrm>
        </p:grpSpPr>
        <p:sp>
          <p:nvSpPr>
            <p:cNvPr id="11" name="Freeform 3">
              <a:extLst>
                <a:ext uri="{FF2B5EF4-FFF2-40B4-BE49-F238E27FC236}">
                  <a16:creationId xmlns:a16="http://schemas.microsoft.com/office/drawing/2014/main" id="{E6E7EE17-6CB3-24F2-C005-E87DFE42D160}"/>
                </a:ext>
              </a:extLst>
            </p:cNvPr>
            <p:cNvSpPr>
              <a:spLocks/>
            </p:cNvSpPr>
            <p:nvPr/>
          </p:nvSpPr>
          <p:spPr bwMode="auto">
            <a:xfrm>
              <a:off x="1540095" y="2088641"/>
              <a:ext cx="3239688" cy="3240287"/>
            </a:xfrm>
            <a:custGeom>
              <a:avLst/>
              <a:gdLst>
                <a:gd name="T0" fmla="*/ 629 w 6453"/>
                <a:gd name="T1" fmla="*/ 4 h 6741"/>
                <a:gd name="T2" fmla="*/ 483 w 6453"/>
                <a:gd name="T3" fmla="*/ 36 h 6741"/>
                <a:gd name="T4" fmla="*/ 350 w 6453"/>
                <a:gd name="T5" fmla="*/ 96 h 6741"/>
                <a:gd name="T6" fmla="*/ 233 w 6453"/>
                <a:gd name="T7" fmla="*/ 182 h 6741"/>
                <a:gd name="T8" fmla="*/ 136 w 6453"/>
                <a:gd name="T9" fmla="*/ 289 h 6741"/>
                <a:gd name="T10" fmla="*/ 62 w 6453"/>
                <a:gd name="T11" fmla="*/ 415 h 6741"/>
                <a:gd name="T12" fmla="*/ 16 w 6453"/>
                <a:gd name="T13" fmla="*/ 555 h 6741"/>
                <a:gd name="T14" fmla="*/ 0 w 6453"/>
                <a:gd name="T15" fmla="*/ 707 h 6741"/>
                <a:gd name="T16" fmla="*/ 4 w 6453"/>
                <a:gd name="T17" fmla="*/ 6110 h 6741"/>
                <a:gd name="T18" fmla="*/ 36 w 6453"/>
                <a:gd name="T19" fmla="*/ 6257 h 6741"/>
                <a:gd name="T20" fmla="*/ 96 w 6453"/>
                <a:gd name="T21" fmla="*/ 6390 h 6741"/>
                <a:gd name="T22" fmla="*/ 182 w 6453"/>
                <a:gd name="T23" fmla="*/ 6507 h 6741"/>
                <a:gd name="T24" fmla="*/ 289 w 6453"/>
                <a:gd name="T25" fmla="*/ 6604 h 6741"/>
                <a:gd name="T26" fmla="*/ 415 w 6453"/>
                <a:gd name="T27" fmla="*/ 6677 h 6741"/>
                <a:gd name="T28" fmla="*/ 555 w 6453"/>
                <a:gd name="T29" fmla="*/ 6724 h 6741"/>
                <a:gd name="T30" fmla="*/ 707 w 6453"/>
                <a:gd name="T31" fmla="*/ 6740 h 6741"/>
                <a:gd name="T32" fmla="*/ 5822 w 6453"/>
                <a:gd name="T33" fmla="*/ 6736 h 6741"/>
                <a:gd name="T34" fmla="*/ 5969 w 6453"/>
                <a:gd name="T35" fmla="*/ 6704 h 6741"/>
                <a:gd name="T36" fmla="*/ 6102 w 6453"/>
                <a:gd name="T37" fmla="*/ 6644 h 6741"/>
                <a:gd name="T38" fmla="*/ 6219 w 6453"/>
                <a:gd name="T39" fmla="*/ 6558 h 6741"/>
                <a:gd name="T40" fmla="*/ 6316 w 6453"/>
                <a:gd name="T41" fmla="*/ 6451 h 6741"/>
                <a:gd name="T42" fmla="*/ 6390 w 6453"/>
                <a:gd name="T43" fmla="*/ 6325 h 6741"/>
                <a:gd name="T44" fmla="*/ 6436 w 6453"/>
                <a:gd name="T45" fmla="*/ 6185 h 6741"/>
                <a:gd name="T46" fmla="*/ 6452 w 6453"/>
                <a:gd name="T47" fmla="*/ 6033 h 6741"/>
                <a:gd name="T48" fmla="*/ 6448 w 6453"/>
                <a:gd name="T49" fmla="*/ 630 h 6741"/>
                <a:gd name="T50" fmla="*/ 6416 w 6453"/>
                <a:gd name="T51" fmla="*/ 483 h 6741"/>
                <a:gd name="T52" fmla="*/ 6356 w 6453"/>
                <a:gd name="T53" fmla="*/ 350 h 6741"/>
                <a:gd name="T54" fmla="*/ 6270 w 6453"/>
                <a:gd name="T55" fmla="*/ 233 h 6741"/>
                <a:gd name="T56" fmla="*/ 6163 w 6453"/>
                <a:gd name="T57" fmla="*/ 136 h 6741"/>
                <a:gd name="T58" fmla="*/ 6037 w 6453"/>
                <a:gd name="T59" fmla="*/ 62 h 6741"/>
                <a:gd name="T60" fmla="*/ 5897 w 6453"/>
                <a:gd name="T61" fmla="*/ 16 h 6741"/>
                <a:gd name="T62" fmla="*/ 5745 w 6453"/>
                <a:gd name="T63" fmla="*/ 0 h 6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53" h="6741">
                  <a:moveTo>
                    <a:pt x="707" y="0"/>
                  </a:moveTo>
                  <a:lnTo>
                    <a:pt x="629" y="4"/>
                  </a:lnTo>
                  <a:lnTo>
                    <a:pt x="555" y="16"/>
                  </a:lnTo>
                  <a:lnTo>
                    <a:pt x="483" y="36"/>
                  </a:lnTo>
                  <a:lnTo>
                    <a:pt x="415" y="62"/>
                  </a:lnTo>
                  <a:lnTo>
                    <a:pt x="350" y="96"/>
                  </a:lnTo>
                  <a:lnTo>
                    <a:pt x="289" y="136"/>
                  </a:lnTo>
                  <a:lnTo>
                    <a:pt x="233" y="182"/>
                  </a:lnTo>
                  <a:lnTo>
                    <a:pt x="182" y="233"/>
                  </a:lnTo>
                  <a:lnTo>
                    <a:pt x="136" y="289"/>
                  </a:lnTo>
                  <a:lnTo>
                    <a:pt x="96" y="350"/>
                  </a:lnTo>
                  <a:lnTo>
                    <a:pt x="62" y="415"/>
                  </a:lnTo>
                  <a:lnTo>
                    <a:pt x="36" y="483"/>
                  </a:lnTo>
                  <a:lnTo>
                    <a:pt x="16" y="555"/>
                  </a:lnTo>
                  <a:lnTo>
                    <a:pt x="4" y="630"/>
                  </a:lnTo>
                  <a:lnTo>
                    <a:pt x="0" y="707"/>
                  </a:lnTo>
                  <a:lnTo>
                    <a:pt x="0" y="6033"/>
                  </a:lnTo>
                  <a:lnTo>
                    <a:pt x="4" y="6110"/>
                  </a:lnTo>
                  <a:lnTo>
                    <a:pt x="16" y="6185"/>
                  </a:lnTo>
                  <a:lnTo>
                    <a:pt x="36" y="6257"/>
                  </a:lnTo>
                  <a:lnTo>
                    <a:pt x="62" y="6325"/>
                  </a:lnTo>
                  <a:lnTo>
                    <a:pt x="96" y="6390"/>
                  </a:lnTo>
                  <a:lnTo>
                    <a:pt x="136" y="6451"/>
                  </a:lnTo>
                  <a:lnTo>
                    <a:pt x="182" y="6507"/>
                  </a:lnTo>
                  <a:lnTo>
                    <a:pt x="233" y="6558"/>
                  </a:lnTo>
                  <a:lnTo>
                    <a:pt x="289" y="6604"/>
                  </a:lnTo>
                  <a:lnTo>
                    <a:pt x="350" y="6644"/>
                  </a:lnTo>
                  <a:lnTo>
                    <a:pt x="415" y="6677"/>
                  </a:lnTo>
                  <a:lnTo>
                    <a:pt x="483" y="6704"/>
                  </a:lnTo>
                  <a:lnTo>
                    <a:pt x="555" y="6724"/>
                  </a:lnTo>
                  <a:lnTo>
                    <a:pt x="629" y="6736"/>
                  </a:lnTo>
                  <a:lnTo>
                    <a:pt x="707" y="6740"/>
                  </a:lnTo>
                  <a:lnTo>
                    <a:pt x="5745" y="6740"/>
                  </a:lnTo>
                  <a:lnTo>
                    <a:pt x="5822" y="6736"/>
                  </a:lnTo>
                  <a:lnTo>
                    <a:pt x="5897" y="6724"/>
                  </a:lnTo>
                  <a:lnTo>
                    <a:pt x="5969" y="6704"/>
                  </a:lnTo>
                  <a:lnTo>
                    <a:pt x="6037" y="6677"/>
                  </a:lnTo>
                  <a:lnTo>
                    <a:pt x="6102" y="6644"/>
                  </a:lnTo>
                  <a:lnTo>
                    <a:pt x="6163" y="6604"/>
                  </a:lnTo>
                  <a:lnTo>
                    <a:pt x="6219" y="6558"/>
                  </a:lnTo>
                  <a:lnTo>
                    <a:pt x="6270" y="6507"/>
                  </a:lnTo>
                  <a:lnTo>
                    <a:pt x="6316" y="6451"/>
                  </a:lnTo>
                  <a:lnTo>
                    <a:pt x="6356" y="6390"/>
                  </a:lnTo>
                  <a:lnTo>
                    <a:pt x="6390" y="6325"/>
                  </a:lnTo>
                  <a:lnTo>
                    <a:pt x="6416" y="6257"/>
                  </a:lnTo>
                  <a:lnTo>
                    <a:pt x="6436" y="6185"/>
                  </a:lnTo>
                  <a:lnTo>
                    <a:pt x="6448" y="6110"/>
                  </a:lnTo>
                  <a:lnTo>
                    <a:pt x="6452" y="6033"/>
                  </a:lnTo>
                  <a:lnTo>
                    <a:pt x="6452" y="707"/>
                  </a:lnTo>
                  <a:lnTo>
                    <a:pt x="6448" y="630"/>
                  </a:lnTo>
                  <a:lnTo>
                    <a:pt x="6436" y="555"/>
                  </a:lnTo>
                  <a:lnTo>
                    <a:pt x="6416" y="483"/>
                  </a:lnTo>
                  <a:lnTo>
                    <a:pt x="6390" y="415"/>
                  </a:lnTo>
                  <a:lnTo>
                    <a:pt x="6356" y="350"/>
                  </a:lnTo>
                  <a:lnTo>
                    <a:pt x="6316" y="289"/>
                  </a:lnTo>
                  <a:lnTo>
                    <a:pt x="6270" y="233"/>
                  </a:lnTo>
                  <a:lnTo>
                    <a:pt x="6219" y="182"/>
                  </a:lnTo>
                  <a:lnTo>
                    <a:pt x="6163" y="136"/>
                  </a:lnTo>
                  <a:lnTo>
                    <a:pt x="6102" y="96"/>
                  </a:lnTo>
                  <a:lnTo>
                    <a:pt x="6037" y="62"/>
                  </a:lnTo>
                  <a:lnTo>
                    <a:pt x="5969" y="36"/>
                  </a:lnTo>
                  <a:lnTo>
                    <a:pt x="5897" y="16"/>
                  </a:lnTo>
                  <a:lnTo>
                    <a:pt x="5822" y="4"/>
                  </a:lnTo>
                  <a:lnTo>
                    <a:pt x="5745" y="0"/>
                  </a:lnTo>
                  <a:lnTo>
                    <a:pt x="707" y="0"/>
                  </a:lnTo>
                  <a:close/>
                </a:path>
              </a:pathLst>
            </a:custGeom>
            <a:noFill/>
            <a:ln w="28575">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sz="1800" b="1">
                <a:latin typeface="+mj-lt"/>
              </a:endParaRPr>
            </a:p>
          </p:txBody>
        </p:sp>
        <p:sp>
          <p:nvSpPr>
            <p:cNvPr id="26" name="Freeform 5">
              <a:extLst>
                <a:ext uri="{FF2B5EF4-FFF2-40B4-BE49-F238E27FC236}">
                  <a16:creationId xmlns:a16="http://schemas.microsoft.com/office/drawing/2014/main" id="{9F325238-D38D-3DF3-E3C3-FBEABFEB8633}"/>
                </a:ext>
              </a:extLst>
            </p:cNvPr>
            <p:cNvSpPr>
              <a:spLocks/>
            </p:cNvSpPr>
            <p:nvPr/>
          </p:nvSpPr>
          <p:spPr bwMode="auto">
            <a:xfrm>
              <a:off x="4131387" y="3852895"/>
              <a:ext cx="1295748" cy="1295734"/>
            </a:xfrm>
            <a:prstGeom prst="roundRect">
              <a:avLst/>
            </a:pr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2000" b="1">
                  <a:solidFill>
                    <a:schemeClr val="bg1"/>
                  </a:solidFill>
                  <a:latin typeface="+mj-lt"/>
                </a:rPr>
                <a:t>Team Member</a:t>
              </a:r>
            </a:p>
          </p:txBody>
        </p:sp>
        <p:sp>
          <p:nvSpPr>
            <p:cNvPr id="27" name="Freeform 6">
              <a:extLst>
                <a:ext uri="{FF2B5EF4-FFF2-40B4-BE49-F238E27FC236}">
                  <a16:creationId xmlns:a16="http://schemas.microsoft.com/office/drawing/2014/main" id="{04B3228A-FEBF-B7A0-7DE8-74E1A4943514}"/>
                </a:ext>
              </a:extLst>
            </p:cNvPr>
            <p:cNvSpPr>
              <a:spLocks/>
            </p:cNvSpPr>
            <p:nvPr/>
          </p:nvSpPr>
          <p:spPr bwMode="auto">
            <a:xfrm>
              <a:off x="2511963" y="1440457"/>
              <a:ext cx="1295748" cy="1295734"/>
            </a:xfrm>
            <a:prstGeom prst="roundRect">
              <a:avLst/>
            </a:prstGeom>
            <a:solidFill>
              <a:srgbClr val="7413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2000" b="1" dirty="0">
                  <a:solidFill>
                    <a:schemeClr val="bg1"/>
                  </a:solidFill>
                  <a:latin typeface="+mj-lt"/>
                </a:rPr>
                <a:t>Team Leader(s)</a:t>
              </a:r>
            </a:p>
          </p:txBody>
        </p:sp>
        <p:sp>
          <p:nvSpPr>
            <p:cNvPr id="28" name="Freeform 7">
              <a:extLst>
                <a:ext uri="{FF2B5EF4-FFF2-40B4-BE49-F238E27FC236}">
                  <a16:creationId xmlns:a16="http://schemas.microsoft.com/office/drawing/2014/main" id="{B1C17500-5AA7-984A-7180-E1047392EF5A}"/>
                </a:ext>
              </a:extLst>
            </p:cNvPr>
            <p:cNvSpPr>
              <a:spLocks/>
            </p:cNvSpPr>
            <p:nvPr/>
          </p:nvSpPr>
          <p:spPr bwMode="auto">
            <a:xfrm>
              <a:off x="2367952" y="2916805"/>
              <a:ext cx="1583974" cy="1583957"/>
            </a:xfrm>
            <a:prstGeom prst="roundRect">
              <a:avLst/>
            </a:prstGeom>
            <a:solidFill>
              <a:srgbClr val="7413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2800" b="1">
                  <a:solidFill>
                    <a:schemeClr val="bg1"/>
                  </a:solidFill>
                  <a:latin typeface="+mj-lt"/>
                </a:rPr>
                <a:t>Section Team</a:t>
              </a:r>
            </a:p>
          </p:txBody>
        </p:sp>
        <p:sp>
          <p:nvSpPr>
            <p:cNvPr id="24" name="Freeform 9">
              <a:extLst>
                <a:ext uri="{FF2B5EF4-FFF2-40B4-BE49-F238E27FC236}">
                  <a16:creationId xmlns:a16="http://schemas.microsoft.com/office/drawing/2014/main" id="{CD85D312-B958-EC49-BCC9-DB039A60DF98}"/>
                </a:ext>
              </a:extLst>
            </p:cNvPr>
            <p:cNvSpPr>
              <a:spLocks/>
            </p:cNvSpPr>
            <p:nvPr/>
          </p:nvSpPr>
          <p:spPr bwMode="auto">
            <a:xfrm>
              <a:off x="892380" y="2455732"/>
              <a:ext cx="1295748" cy="1295734"/>
            </a:xfrm>
            <a:prstGeom prst="roundRect">
              <a:avLst/>
            </a:pr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2000" b="1" dirty="0">
                  <a:solidFill>
                    <a:schemeClr val="bg1"/>
                  </a:solidFill>
                  <a:latin typeface="+mj-lt"/>
                </a:rPr>
                <a:t>Team Member</a:t>
              </a:r>
            </a:p>
          </p:txBody>
        </p:sp>
        <p:sp>
          <p:nvSpPr>
            <p:cNvPr id="25" name="Freeform 10">
              <a:extLst>
                <a:ext uri="{FF2B5EF4-FFF2-40B4-BE49-F238E27FC236}">
                  <a16:creationId xmlns:a16="http://schemas.microsoft.com/office/drawing/2014/main" id="{9DD34557-504F-782E-29DC-FB2C2A4EFDAF}"/>
                </a:ext>
              </a:extLst>
            </p:cNvPr>
            <p:cNvSpPr>
              <a:spLocks/>
            </p:cNvSpPr>
            <p:nvPr/>
          </p:nvSpPr>
          <p:spPr bwMode="auto">
            <a:xfrm>
              <a:off x="4131387" y="2455732"/>
              <a:ext cx="1295748" cy="1295734"/>
            </a:xfrm>
            <a:prstGeom prst="roundRect">
              <a:avLst/>
            </a:pr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2000" b="1">
                  <a:solidFill>
                    <a:schemeClr val="bg1"/>
                  </a:solidFill>
                  <a:latin typeface="+mj-lt"/>
                </a:rPr>
                <a:t>Team Member</a:t>
              </a:r>
            </a:p>
          </p:txBody>
        </p:sp>
        <p:sp>
          <p:nvSpPr>
            <p:cNvPr id="22" name="Freeform 12">
              <a:extLst>
                <a:ext uri="{FF2B5EF4-FFF2-40B4-BE49-F238E27FC236}">
                  <a16:creationId xmlns:a16="http://schemas.microsoft.com/office/drawing/2014/main" id="{912C335E-C96E-A796-B12E-2B556CE14251}"/>
                </a:ext>
              </a:extLst>
            </p:cNvPr>
            <p:cNvSpPr>
              <a:spLocks/>
            </p:cNvSpPr>
            <p:nvPr/>
          </p:nvSpPr>
          <p:spPr bwMode="auto">
            <a:xfrm>
              <a:off x="892017" y="3852895"/>
              <a:ext cx="1295748" cy="1295734"/>
            </a:xfrm>
            <a:prstGeom prst="roundRect">
              <a:avLst/>
            </a:pr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2000" b="1">
                  <a:solidFill>
                    <a:schemeClr val="bg1"/>
                  </a:solidFill>
                  <a:latin typeface="+mj-lt"/>
                </a:rPr>
                <a:t>Young Leader</a:t>
              </a:r>
            </a:p>
          </p:txBody>
        </p:sp>
        <p:sp>
          <p:nvSpPr>
            <p:cNvPr id="23" name="Freeform 13">
              <a:extLst>
                <a:ext uri="{FF2B5EF4-FFF2-40B4-BE49-F238E27FC236}">
                  <a16:creationId xmlns:a16="http://schemas.microsoft.com/office/drawing/2014/main" id="{B91B5274-A984-C278-ED4C-AF8A0FC91190}"/>
                </a:ext>
              </a:extLst>
            </p:cNvPr>
            <p:cNvSpPr>
              <a:spLocks/>
            </p:cNvSpPr>
            <p:nvPr/>
          </p:nvSpPr>
          <p:spPr bwMode="auto">
            <a:xfrm>
              <a:off x="2511963" y="4681059"/>
              <a:ext cx="1295748" cy="1295734"/>
            </a:xfrm>
            <a:prstGeom prst="roundRect">
              <a:avLst/>
            </a:pr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2000" b="1">
                  <a:solidFill>
                    <a:schemeClr val="bg1"/>
                  </a:solidFill>
                  <a:latin typeface="+mj-lt"/>
                </a:rPr>
                <a:t>Young Leader</a:t>
              </a:r>
            </a:p>
          </p:txBody>
        </p:sp>
      </p:grpSp>
      <p:pic>
        <p:nvPicPr>
          <p:cNvPr id="9" name="Picture 8" descr="A purple silhouette of people&#10;&#10;Description automatically generated">
            <a:extLst>
              <a:ext uri="{FF2B5EF4-FFF2-40B4-BE49-F238E27FC236}">
                <a16:creationId xmlns:a16="http://schemas.microsoft.com/office/drawing/2014/main" id="{B0A786F9-25C5-646F-4514-7E0AF097E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8916" y="2993858"/>
            <a:ext cx="2079705" cy="1861345"/>
          </a:xfrm>
          <a:prstGeom prst="rect">
            <a:avLst/>
          </a:prstGeom>
        </p:spPr>
      </p:pic>
      <p:sp>
        <p:nvSpPr>
          <p:cNvPr id="10" name="TextBox 9">
            <a:extLst>
              <a:ext uri="{FF2B5EF4-FFF2-40B4-BE49-F238E27FC236}">
                <a16:creationId xmlns:a16="http://schemas.microsoft.com/office/drawing/2014/main" id="{1DFFCFD3-B68A-CAEB-5D47-F013F8BC3941}"/>
              </a:ext>
            </a:extLst>
          </p:cNvPr>
          <p:cNvSpPr txBox="1"/>
          <p:nvPr/>
        </p:nvSpPr>
        <p:spPr>
          <a:xfrm>
            <a:off x="7023178" y="2164029"/>
            <a:ext cx="4232563" cy="769441"/>
          </a:xfrm>
          <a:prstGeom prst="rect">
            <a:avLst/>
          </a:prstGeom>
          <a:noFill/>
        </p:spPr>
        <p:txBody>
          <a:bodyPr wrap="square" rtlCol="0">
            <a:spAutoFit/>
          </a:bodyPr>
          <a:lstStyle/>
          <a:p>
            <a:pPr algn="ctr"/>
            <a:r>
              <a:rPr lang="en-GB" sz="4400" dirty="0">
                <a:solidFill>
                  <a:srgbClr val="AE4A84"/>
                </a:solidFill>
                <a:latin typeface="Nunito Sans Black" panose="00000A00000000000000" pitchFamily="2" charset="0"/>
              </a:rPr>
              <a:t>Team Members</a:t>
            </a:r>
          </a:p>
        </p:txBody>
      </p:sp>
    </p:spTree>
    <p:extLst>
      <p:ext uri="{BB962C8B-B14F-4D97-AF65-F5344CB8AC3E}">
        <p14:creationId xmlns:p14="http://schemas.microsoft.com/office/powerpoint/2010/main" val="3698442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silhouette of people&#10;&#10;Description automatically generated">
            <a:extLst>
              <a:ext uri="{FF2B5EF4-FFF2-40B4-BE49-F238E27FC236}">
                <a16:creationId xmlns:a16="http://schemas.microsoft.com/office/drawing/2014/main" id="{E31463C3-5C80-0C4B-C9A4-F10C4EECC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254" y="1909431"/>
            <a:ext cx="4436562" cy="3808578"/>
          </a:xfrm>
          <a:prstGeom prst="rect">
            <a:avLst/>
          </a:prstGeom>
        </p:spPr>
      </p:pic>
      <p:sp>
        <p:nvSpPr>
          <p:cNvPr id="4" name="TextBox 3">
            <a:extLst>
              <a:ext uri="{FF2B5EF4-FFF2-40B4-BE49-F238E27FC236}">
                <a16:creationId xmlns:a16="http://schemas.microsoft.com/office/drawing/2014/main" id="{F2D51D11-9983-64BB-3062-C7968C9C2B03}"/>
              </a:ext>
            </a:extLst>
          </p:cNvPr>
          <p:cNvSpPr txBox="1"/>
          <p:nvPr/>
        </p:nvSpPr>
        <p:spPr>
          <a:xfrm>
            <a:off x="201794" y="888688"/>
            <a:ext cx="6431481" cy="769441"/>
          </a:xfrm>
          <a:prstGeom prst="rect">
            <a:avLst/>
          </a:prstGeom>
          <a:noFill/>
        </p:spPr>
        <p:txBody>
          <a:bodyPr wrap="square" rtlCol="0">
            <a:spAutoFit/>
          </a:bodyPr>
          <a:lstStyle/>
          <a:p>
            <a:pPr algn="ctr"/>
            <a:r>
              <a:rPr lang="en-GB" sz="4400" dirty="0">
                <a:solidFill>
                  <a:srgbClr val="AE4A84"/>
                </a:solidFill>
                <a:latin typeface="Nunito Sans Black" panose="00000A00000000000000" pitchFamily="2" charset="0"/>
              </a:rPr>
              <a:t>Section Team Members</a:t>
            </a:r>
          </a:p>
        </p:txBody>
      </p:sp>
      <p:sp>
        <p:nvSpPr>
          <p:cNvPr id="6" name="TextBox 5">
            <a:extLst>
              <a:ext uri="{FF2B5EF4-FFF2-40B4-BE49-F238E27FC236}">
                <a16:creationId xmlns:a16="http://schemas.microsoft.com/office/drawing/2014/main" id="{80A70904-9C46-A3B5-05B9-09F9064A2F21}"/>
              </a:ext>
            </a:extLst>
          </p:cNvPr>
          <p:cNvSpPr txBox="1"/>
          <p:nvPr/>
        </p:nvSpPr>
        <p:spPr>
          <a:xfrm>
            <a:off x="5739320" y="2441033"/>
            <a:ext cx="6232186" cy="4216539"/>
          </a:xfrm>
          <a:prstGeom prst="rect">
            <a:avLst/>
          </a:prstGeom>
          <a:noFill/>
        </p:spPr>
        <p:txBody>
          <a:bodyPr wrap="square" rtlCol="0">
            <a:spAutoFit/>
          </a:bodyPr>
          <a:lstStyle/>
          <a:p>
            <a:r>
              <a:rPr lang="en-US" sz="3600" dirty="0">
                <a:latin typeface="Nunito Sans" panose="00000500000000000000" pitchFamily="2" charset="0"/>
              </a:rPr>
              <a:t>Will Complete: </a:t>
            </a:r>
          </a:p>
          <a:p>
            <a:endParaRPr lang="en-US" sz="1600" dirty="0">
              <a:latin typeface="Nunito Sans" panose="00000500000000000000" pitchFamily="2" charset="0"/>
            </a:endParaRPr>
          </a:p>
          <a:p>
            <a:pPr marL="457200" indent="-457200">
              <a:buFont typeface="Arial" panose="020B0604020202020204" pitchFamily="34" charset="0"/>
              <a:buChar char="•"/>
            </a:pPr>
            <a:r>
              <a:rPr lang="en-US" sz="3600" dirty="0"/>
              <a:t>Who we are and what we do </a:t>
            </a:r>
          </a:p>
          <a:p>
            <a:pPr marL="457200" indent="-457200">
              <a:buFont typeface="Arial" panose="020B0604020202020204" pitchFamily="34" charset="0"/>
              <a:buChar char="•"/>
            </a:pPr>
            <a:r>
              <a:rPr lang="en-US" sz="3600" dirty="0"/>
              <a:t>Data protection in scouts</a:t>
            </a:r>
          </a:p>
          <a:p>
            <a:pPr marL="457200" indent="-457200">
              <a:buFont typeface="Arial" panose="020B0604020202020204" pitchFamily="34" charset="0"/>
              <a:buChar char="•"/>
            </a:pPr>
            <a:r>
              <a:rPr lang="en-US" sz="3600" dirty="0"/>
              <a:t>Creating inclusion </a:t>
            </a:r>
          </a:p>
          <a:p>
            <a:pPr marL="457200" indent="-457200">
              <a:buFont typeface="Arial" panose="020B0604020202020204" pitchFamily="34" charset="0"/>
              <a:buChar char="•"/>
            </a:pPr>
            <a:r>
              <a:rPr lang="en-US" sz="3600" dirty="0"/>
              <a:t>Safe scouting</a:t>
            </a:r>
          </a:p>
          <a:p>
            <a:pPr marL="457200" indent="-457200">
              <a:buFont typeface="Arial" panose="020B0604020202020204" pitchFamily="34" charset="0"/>
              <a:buChar char="•"/>
            </a:pPr>
            <a:r>
              <a:rPr lang="en-US" sz="3600" dirty="0"/>
              <a:t>Delivering a great </a:t>
            </a:r>
            <a:r>
              <a:rPr lang="en-US" sz="3600" dirty="0" err="1"/>
              <a:t>programme</a:t>
            </a:r>
            <a:r>
              <a:rPr lang="en-US" sz="3600" dirty="0"/>
              <a:t> </a:t>
            </a:r>
          </a:p>
          <a:p>
            <a:pPr marL="457200" indent="-457200">
              <a:buFont typeface="Arial" panose="020B0604020202020204" pitchFamily="34" charset="0"/>
              <a:buChar char="•"/>
            </a:pPr>
            <a:endParaRPr lang="en-GB" sz="3600" dirty="0">
              <a:latin typeface="Nunito Sans" panose="00000500000000000000" pitchFamily="2" charset="0"/>
            </a:endParaRPr>
          </a:p>
        </p:txBody>
      </p:sp>
      <p:graphicFrame>
        <p:nvGraphicFramePr>
          <p:cNvPr id="2" name="Object 1">
            <a:extLst>
              <a:ext uri="{FF2B5EF4-FFF2-40B4-BE49-F238E27FC236}">
                <a16:creationId xmlns:a16="http://schemas.microsoft.com/office/drawing/2014/main" id="{451F14EA-AD4E-D2B7-5EDC-85DEC02035D7}"/>
              </a:ext>
            </a:extLst>
          </p:cNvPr>
          <p:cNvGraphicFramePr>
            <a:graphicFrameLocks noChangeAspect="1"/>
          </p:cNvGraphicFramePr>
          <p:nvPr>
            <p:extLst>
              <p:ext uri="{D42A27DB-BD31-4B8C-83A1-F6EECF244321}">
                <p14:modId xmlns:p14="http://schemas.microsoft.com/office/powerpoint/2010/main" val="3093707675"/>
              </p:ext>
            </p:extLst>
          </p:nvPr>
        </p:nvGraphicFramePr>
        <p:xfrm>
          <a:off x="8119012" y="358450"/>
          <a:ext cx="1472801" cy="2082583"/>
        </p:xfrm>
        <a:graphic>
          <a:graphicData uri="http://schemas.openxmlformats.org/presentationml/2006/ole">
            <mc:AlternateContent xmlns:mc="http://schemas.openxmlformats.org/markup-compatibility/2006">
              <mc:Choice xmlns:v="urn:schemas-microsoft-com:vml" Requires="v">
                <p:oleObj name="CorelDRAW Home &amp; Students" r:id="rId3" imgW="1856088" imgH="2623360" progId="CorelDRAWHome.Graphic.20">
                  <p:embed/>
                </p:oleObj>
              </mc:Choice>
              <mc:Fallback>
                <p:oleObj name="CorelDRAW Home &amp; Students" r:id="rId3" imgW="1856088" imgH="2623360" progId="CorelDRAWHome.Graphic.20">
                  <p:embed/>
                  <p:pic>
                    <p:nvPicPr>
                      <p:cNvPr id="2" name="Object 1">
                        <a:extLst>
                          <a:ext uri="{FF2B5EF4-FFF2-40B4-BE49-F238E27FC236}">
                            <a16:creationId xmlns:a16="http://schemas.microsoft.com/office/drawing/2014/main" id="{451F14EA-AD4E-D2B7-5EDC-85DEC02035D7}"/>
                          </a:ext>
                        </a:extLst>
                      </p:cNvPr>
                      <p:cNvPicPr/>
                      <p:nvPr/>
                    </p:nvPicPr>
                    <p:blipFill>
                      <a:blip r:embed="rId4"/>
                      <a:stretch>
                        <a:fillRect/>
                      </a:stretch>
                    </p:blipFill>
                    <p:spPr>
                      <a:xfrm>
                        <a:off x="8119012" y="358450"/>
                        <a:ext cx="1472801" cy="2082583"/>
                      </a:xfrm>
                      <a:prstGeom prst="rect">
                        <a:avLst/>
                      </a:prstGeom>
                    </p:spPr>
                  </p:pic>
                </p:oleObj>
              </mc:Fallback>
            </mc:AlternateContent>
          </a:graphicData>
        </a:graphic>
      </p:graphicFrame>
    </p:spTree>
    <p:extLst>
      <p:ext uri="{BB962C8B-B14F-4D97-AF65-F5344CB8AC3E}">
        <p14:creationId xmlns:p14="http://schemas.microsoft.com/office/powerpoint/2010/main" val="388854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1">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23" name="Freeform: Shape 13">
            <a:extLst>
              <a:ext uri="{FF2B5EF4-FFF2-40B4-BE49-F238E27FC236}">
                <a16:creationId xmlns:a16="http://schemas.microsoft.com/office/drawing/2014/main" id="{71A74C97-ECC4-4C3A-988A-A72C1F8BB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4826316 w 6323162"/>
              <a:gd name="connsiteY1" fmla="*/ 0 h 5593660"/>
              <a:gd name="connsiteX2" fmla="*/ 4971508 w 6323162"/>
              <a:gd name="connsiteY2" fmla="*/ 75777 h 5593660"/>
              <a:gd name="connsiteX3" fmla="*/ 5577109 w 6323162"/>
              <a:gd name="connsiteY3" fmla="*/ 586873 h 5593660"/>
              <a:gd name="connsiteX4" fmla="*/ 6323162 w 6323162"/>
              <a:gd name="connsiteY4" fmla="*/ 2829148 h 5593660"/>
              <a:gd name="connsiteX5" fmla="*/ 5990836 w 6323162"/>
              <a:gd name="connsiteY5" fmla="*/ 3748729 h 5593660"/>
              <a:gd name="connsiteX6" fmla="*/ 5006899 w 6323162"/>
              <a:gd name="connsiteY6" fmla="*/ 4604992 h 5593660"/>
              <a:gd name="connsiteX7" fmla="*/ 4790566 w 6323162"/>
              <a:gd name="connsiteY7" fmla="*/ 4768788 h 5593660"/>
              <a:gd name="connsiteX8" fmla="*/ 3012943 w 6323162"/>
              <a:gd name="connsiteY8" fmla="*/ 5593660 h 5593660"/>
              <a:gd name="connsiteX9" fmla="*/ 671286 w 6323162"/>
              <a:gd name="connsiteY9" fmla="*/ 4252856 h 5593660"/>
              <a:gd name="connsiteX10" fmla="*/ 421733 w 6323162"/>
              <a:gd name="connsiteY10" fmla="*/ 3909839 h 5593660"/>
              <a:gd name="connsiteX11" fmla="*/ 48655 w 6323162"/>
              <a:gd name="connsiteY11" fmla="*/ 3351082 h 5593660"/>
              <a:gd name="connsiteX12" fmla="*/ 0 w 6323162"/>
              <a:gd name="connsiteY12" fmla="*/ 3239820 h 5593660"/>
              <a:gd name="connsiteX13" fmla="*/ 0 w 6323162"/>
              <a:gd name="connsiteY13" fmla="*/ 2248150 h 5593660"/>
              <a:gd name="connsiteX14" fmla="*/ 1658 w 6323162"/>
              <a:gd name="connsiteY14" fmla="*/ 2239520 h 5593660"/>
              <a:gd name="connsiteX15" fmla="*/ 225714 w 6323162"/>
              <a:gd name="connsiteY15" fmla="*/ 1665285 h 5593660"/>
              <a:gd name="connsiteX16" fmla="*/ 1050970 w 6323162"/>
              <a:gd name="connsiteY16" fmla="*/ 665214 h 5593660"/>
              <a:gd name="connsiteX17" fmla="*/ 1923692 w 6323162"/>
              <a:gd name="connsiteY17"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chemeClr val="bg1">
              <a:alpha val="3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15">
            <a:extLst>
              <a:ext uri="{FF2B5EF4-FFF2-40B4-BE49-F238E27FC236}">
                <a16:creationId xmlns:a16="http://schemas.microsoft.com/office/drawing/2014/main" id="{5FB5F3BA-58DF-40DA-AE44-974A00E061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598213"/>
            <a:ext cx="5396070" cy="5259788"/>
          </a:xfrm>
          <a:custGeom>
            <a:avLst/>
            <a:gdLst>
              <a:gd name="connsiteX0" fmla="*/ 2739575 w 5261264"/>
              <a:gd name="connsiteY0" fmla="*/ 1369 h 4909930"/>
              <a:gd name="connsiteX1" fmla="*/ 3931992 w 5261264"/>
              <a:gd name="connsiteY1" fmla="*/ 357115 h 4909930"/>
              <a:gd name="connsiteX2" fmla="*/ 5228644 w 5261264"/>
              <a:gd name="connsiteY2" fmla="*/ 1704869 h 4909930"/>
              <a:gd name="connsiteX3" fmla="*/ 5261264 w 5261264"/>
              <a:gd name="connsiteY3" fmla="*/ 1769901 h 4909930"/>
              <a:gd name="connsiteX4" fmla="*/ 5261264 w 5261264"/>
              <a:gd name="connsiteY4" fmla="*/ 4640262 h 4909930"/>
              <a:gd name="connsiteX5" fmla="*/ 5239287 w 5261264"/>
              <a:gd name="connsiteY5" fmla="*/ 4674079 h 4909930"/>
              <a:gd name="connsiteX6" fmla="*/ 5039558 w 5261264"/>
              <a:gd name="connsiteY6" fmla="*/ 4893028 h 4909930"/>
              <a:gd name="connsiteX7" fmla="*/ 5018342 w 5261264"/>
              <a:gd name="connsiteY7" fmla="*/ 4909930 h 4909930"/>
              <a:gd name="connsiteX8" fmla="*/ 962510 w 5261264"/>
              <a:gd name="connsiteY8" fmla="*/ 4909930 h 4909930"/>
              <a:gd name="connsiteX9" fmla="*/ 821338 w 5261264"/>
              <a:gd name="connsiteY9" fmla="*/ 4707517 h 4909930"/>
              <a:gd name="connsiteX10" fmla="*/ 448558 w 5261264"/>
              <a:gd name="connsiteY10" fmla="*/ 3922606 h 4909930"/>
              <a:gd name="connsiteX11" fmla="*/ 221727 w 5261264"/>
              <a:gd name="connsiteY11" fmla="*/ 1588926 h 4909930"/>
              <a:gd name="connsiteX12" fmla="*/ 2739575 w 5261264"/>
              <a:gd name="connsiteY12" fmla="*/ 1369 h 490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61264" h="4909930">
                <a:moveTo>
                  <a:pt x="2739575" y="1369"/>
                </a:moveTo>
                <a:cubicBezTo>
                  <a:pt x="3132207" y="14841"/>
                  <a:pt x="3535383" y="128133"/>
                  <a:pt x="3931992" y="357115"/>
                </a:cubicBezTo>
                <a:cubicBezTo>
                  <a:pt x="4474996" y="670619"/>
                  <a:pt x="4925124" y="1151857"/>
                  <a:pt x="5228644" y="1704869"/>
                </a:cubicBezTo>
                <a:lnTo>
                  <a:pt x="5261264" y="1769901"/>
                </a:lnTo>
                <a:lnTo>
                  <a:pt x="5261264" y="4640262"/>
                </a:lnTo>
                <a:lnTo>
                  <a:pt x="5239287" y="4674079"/>
                </a:lnTo>
                <a:cubicBezTo>
                  <a:pt x="5177453" y="4758643"/>
                  <a:pt x="5110673" y="4830413"/>
                  <a:pt x="5039558" y="4893028"/>
                </a:cubicBezTo>
                <a:lnTo>
                  <a:pt x="5018342" y="4909930"/>
                </a:lnTo>
                <a:lnTo>
                  <a:pt x="962510" y="4909930"/>
                </a:lnTo>
                <a:lnTo>
                  <a:pt x="821338" y="4707517"/>
                </a:lnTo>
                <a:cubicBezTo>
                  <a:pt x="672683" y="4465717"/>
                  <a:pt x="560617" y="4198197"/>
                  <a:pt x="448558" y="3922606"/>
                </a:cubicBezTo>
                <a:cubicBezTo>
                  <a:pt x="120358" y="3115488"/>
                  <a:pt x="-245146" y="2397572"/>
                  <a:pt x="221727" y="1588926"/>
                </a:cubicBezTo>
                <a:cubicBezTo>
                  <a:pt x="801679" y="584418"/>
                  <a:pt x="1736188" y="-33060"/>
                  <a:pt x="2739575" y="136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5" name="Freeform: Shape 17">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07380"/>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6" name="Freeform: Shape 19">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Picture 7" descr="A green check mark in a square with a brush stroke&#10;&#10;Description automatically generated">
            <a:extLst>
              <a:ext uri="{FF2B5EF4-FFF2-40B4-BE49-F238E27FC236}">
                <a16:creationId xmlns:a16="http://schemas.microsoft.com/office/drawing/2014/main" id="{FF8083EC-9CFD-B506-BC4C-2B4581CC3E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31178" y="4335512"/>
            <a:ext cx="2656367" cy="2656367"/>
          </a:xfrm>
          <a:prstGeom prst="rect">
            <a:avLst/>
          </a:prstGeom>
        </p:spPr>
      </p:pic>
      <p:sp>
        <p:nvSpPr>
          <p:cNvPr id="2" name="TextBox 1">
            <a:extLst>
              <a:ext uri="{FF2B5EF4-FFF2-40B4-BE49-F238E27FC236}">
                <a16:creationId xmlns:a16="http://schemas.microsoft.com/office/drawing/2014/main" id="{D4E0D80E-8060-CBED-47CA-19B9B7138DFC}"/>
              </a:ext>
            </a:extLst>
          </p:cNvPr>
          <p:cNvSpPr txBox="1"/>
          <p:nvPr/>
        </p:nvSpPr>
        <p:spPr>
          <a:xfrm>
            <a:off x="415211" y="1176547"/>
            <a:ext cx="5716109" cy="461665"/>
          </a:xfrm>
          <a:prstGeom prst="rect">
            <a:avLst/>
          </a:prstGeom>
          <a:noFill/>
        </p:spPr>
        <p:txBody>
          <a:bodyPr wrap="square" rtlCol="0">
            <a:spAutoFit/>
          </a:bodyPr>
          <a:lstStyle/>
          <a:p>
            <a:pPr algn="ctr"/>
            <a:r>
              <a:rPr lang="en-GB" sz="2400" dirty="0">
                <a:latin typeface="Nunito Sans Black" panose="00000A00000000000000" pitchFamily="2" charset="0"/>
              </a:rPr>
              <a:t>Complete before 31</a:t>
            </a:r>
            <a:r>
              <a:rPr lang="en-GB" sz="2400" baseline="30000" dirty="0">
                <a:latin typeface="Nunito Sans Black" panose="00000A00000000000000" pitchFamily="2" charset="0"/>
              </a:rPr>
              <a:t>st</a:t>
            </a:r>
            <a:r>
              <a:rPr lang="en-GB" sz="2400" dirty="0">
                <a:latin typeface="Nunito Sans Black" panose="00000A00000000000000" pitchFamily="2" charset="0"/>
              </a:rPr>
              <a:t> January 2024</a:t>
            </a:r>
          </a:p>
        </p:txBody>
      </p:sp>
      <p:sp>
        <p:nvSpPr>
          <p:cNvPr id="3" name="TextBox 2">
            <a:extLst>
              <a:ext uri="{FF2B5EF4-FFF2-40B4-BE49-F238E27FC236}">
                <a16:creationId xmlns:a16="http://schemas.microsoft.com/office/drawing/2014/main" id="{32131466-7A80-158D-4B43-79A02C47E3C8}"/>
              </a:ext>
            </a:extLst>
          </p:cNvPr>
          <p:cNvSpPr txBox="1"/>
          <p:nvPr/>
        </p:nvSpPr>
        <p:spPr>
          <a:xfrm>
            <a:off x="7905875" y="2500198"/>
            <a:ext cx="3460477" cy="461665"/>
          </a:xfrm>
          <a:prstGeom prst="rect">
            <a:avLst/>
          </a:prstGeom>
          <a:noFill/>
        </p:spPr>
        <p:txBody>
          <a:bodyPr wrap="square" rtlCol="0">
            <a:spAutoFit/>
          </a:bodyPr>
          <a:lstStyle/>
          <a:p>
            <a:pPr algn="ctr"/>
            <a:r>
              <a:rPr lang="en-GB" sz="2400" dirty="0">
                <a:latin typeface="Nunito Sans Black" panose="00000A00000000000000" pitchFamily="2" charset="0"/>
              </a:rPr>
              <a:t>In 2024</a:t>
            </a:r>
          </a:p>
        </p:txBody>
      </p:sp>
      <p:pic>
        <p:nvPicPr>
          <p:cNvPr id="6" name="Picture 5" descr="A green and white sign&#10;&#10;Description automatically generated">
            <a:extLst>
              <a:ext uri="{FF2B5EF4-FFF2-40B4-BE49-F238E27FC236}">
                <a16:creationId xmlns:a16="http://schemas.microsoft.com/office/drawing/2014/main" id="{8E3944A3-CC11-A242-96C5-4A335E8F5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47" y="1807282"/>
            <a:ext cx="5610667" cy="1480668"/>
          </a:xfrm>
          <a:prstGeom prst="rect">
            <a:avLst/>
          </a:prstGeom>
        </p:spPr>
      </p:pic>
      <p:graphicFrame>
        <p:nvGraphicFramePr>
          <p:cNvPr id="4" name="Object 3">
            <a:extLst>
              <a:ext uri="{FF2B5EF4-FFF2-40B4-BE49-F238E27FC236}">
                <a16:creationId xmlns:a16="http://schemas.microsoft.com/office/drawing/2014/main" id="{1D366052-3382-3E77-38CB-04B1DB19D406}"/>
              </a:ext>
            </a:extLst>
          </p:cNvPr>
          <p:cNvGraphicFramePr>
            <a:graphicFrameLocks noChangeAspect="1"/>
          </p:cNvGraphicFramePr>
          <p:nvPr>
            <p:extLst>
              <p:ext uri="{D42A27DB-BD31-4B8C-83A1-F6EECF244321}">
                <p14:modId xmlns:p14="http://schemas.microsoft.com/office/powerpoint/2010/main" val="3071301792"/>
              </p:ext>
            </p:extLst>
          </p:nvPr>
        </p:nvGraphicFramePr>
        <p:xfrm>
          <a:off x="8573291" y="3007328"/>
          <a:ext cx="1878581" cy="2656368"/>
        </p:xfrm>
        <a:graphic>
          <a:graphicData uri="http://schemas.openxmlformats.org/presentationml/2006/ole">
            <mc:AlternateContent xmlns:mc="http://schemas.openxmlformats.org/markup-compatibility/2006">
              <mc:Choice xmlns:v="urn:schemas-microsoft-com:vml" Requires="v">
                <p:oleObj name="CorelDRAW Home &amp; Students" r:id="rId4" imgW="1856088" imgH="2623360" progId="CorelDRAWHome.Graphic.20">
                  <p:embed/>
                </p:oleObj>
              </mc:Choice>
              <mc:Fallback>
                <p:oleObj name="CorelDRAW Home &amp; Students" r:id="rId4" imgW="1856088" imgH="2623360" progId="CorelDRAWHome.Graphic.20">
                  <p:embed/>
                  <p:pic>
                    <p:nvPicPr>
                      <p:cNvPr id="4" name="Object 3">
                        <a:extLst>
                          <a:ext uri="{FF2B5EF4-FFF2-40B4-BE49-F238E27FC236}">
                            <a16:creationId xmlns:a16="http://schemas.microsoft.com/office/drawing/2014/main" id="{1D366052-3382-3E77-38CB-04B1DB19D406}"/>
                          </a:ext>
                        </a:extLst>
                      </p:cNvPr>
                      <p:cNvPicPr/>
                      <p:nvPr/>
                    </p:nvPicPr>
                    <p:blipFill>
                      <a:blip r:embed="rId5"/>
                      <a:stretch>
                        <a:fillRect/>
                      </a:stretch>
                    </p:blipFill>
                    <p:spPr>
                      <a:xfrm>
                        <a:off x="8573291" y="3007328"/>
                        <a:ext cx="1878581" cy="2656368"/>
                      </a:xfrm>
                      <a:prstGeom prst="rect">
                        <a:avLst/>
                      </a:prstGeom>
                    </p:spPr>
                  </p:pic>
                </p:oleObj>
              </mc:Fallback>
            </mc:AlternateContent>
          </a:graphicData>
        </a:graphic>
      </p:graphicFrame>
    </p:spTree>
    <p:extLst>
      <p:ext uri="{BB962C8B-B14F-4D97-AF65-F5344CB8AC3E}">
        <p14:creationId xmlns:p14="http://schemas.microsoft.com/office/powerpoint/2010/main" val="281495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80">
                                          <p:stCondLst>
                                            <p:cond delay="0"/>
                                          </p:stCondLst>
                                        </p:cTn>
                                        <p:tgtEl>
                                          <p:spTgt spid="8"/>
                                        </p:tgtEl>
                                      </p:cBhvr>
                                    </p:animEffect>
                                    <p:anim calcmode="lin" valueType="num">
                                      <p:cBhvr>
                                        <p:cTn id="1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7" dur="26">
                                          <p:stCondLst>
                                            <p:cond delay="650"/>
                                          </p:stCondLst>
                                        </p:cTn>
                                        <p:tgtEl>
                                          <p:spTgt spid="8"/>
                                        </p:tgtEl>
                                      </p:cBhvr>
                                      <p:to x="100000" y="60000"/>
                                    </p:animScale>
                                    <p:animScale>
                                      <p:cBhvr>
                                        <p:cTn id="18" dur="166" decel="50000">
                                          <p:stCondLst>
                                            <p:cond delay="676"/>
                                          </p:stCondLst>
                                        </p:cTn>
                                        <p:tgtEl>
                                          <p:spTgt spid="8"/>
                                        </p:tgtEl>
                                      </p:cBhvr>
                                      <p:to x="100000" y="100000"/>
                                    </p:animScale>
                                    <p:animScale>
                                      <p:cBhvr>
                                        <p:cTn id="19" dur="26">
                                          <p:stCondLst>
                                            <p:cond delay="1312"/>
                                          </p:stCondLst>
                                        </p:cTn>
                                        <p:tgtEl>
                                          <p:spTgt spid="8"/>
                                        </p:tgtEl>
                                      </p:cBhvr>
                                      <p:to x="100000" y="80000"/>
                                    </p:animScale>
                                    <p:animScale>
                                      <p:cBhvr>
                                        <p:cTn id="20" dur="166" decel="50000">
                                          <p:stCondLst>
                                            <p:cond delay="1338"/>
                                          </p:stCondLst>
                                        </p:cTn>
                                        <p:tgtEl>
                                          <p:spTgt spid="8"/>
                                        </p:tgtEl>
                                      </p:cBhvr>
                                      <p:to x="100000" y="100000"/>
                                    </p:animScale>
                                    <p:animScale>
                                      <p:cBhvr>
                                        <p:cTn id="21" dur="26">
                                          <p:stCondLst>
                                            <p:cond delay="1642"/>
                                          </p:stCondLst>
                                        </p:cTn>
                                        <p:tgtEl>
                                          <p:spTgt spid="8"/>
                                        </p:tgtEl>
                                      </p:cBhvr>
                                      <p:to x="100000" y="90000"/>
                                    </p:animScale>
                                    <p:animScale>
                                      <p:cBhvr>
                                        <p:cTn id="22" dur="166" decel="50000">
                                          <p:stCondLst>
                                            <p:cond delay="1668"/>
                                          </p:stCondLst>
                                        </p:cTn>
                                        <p:tgtEl>
                                          <p:spTgt spid="8"/>
                                        </p:tgtEl>
                                      </p:cBhvr>
                                      <p:to x="100000" y="100000"/>
                                    </p:animScale>
                                    <p:animScale>
                                      <p:cBhvr>
                                        <p:cTn id="23" dur="26">
                                          <p:stCondLst>
                                            <p:cond delay="1808"/>
                                          </p:stCondLst>
                                        </p:cTn>
                                        <p:tgtEl>
                                          <p:spTgt spid="8"/>
                                        </p:tgtEl>
                                      </p:cBhvr>
                                      <p:to x="100000" y="95000"/>
                                    </p:animScale>
                                    <p:animScale>
                                      <p:cBhvr>
                                        <p:cTn id="24"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graphicFrame>
        <p:nvGraphicFramePr>
          <p:cNvPr id="456" name="Google Shape;456;p13"/>
          <p:cNvGraphicFramePr/>
          <p:nvPr>
            <p:extLst>
              <p:ext uri="{D42A27DB-BD31-4B8C-83A1-F6EECF244321}">
                <p14:modId xmlns:p14="http://schemas.microsoft.com/office/powerpoint/2010/main" val="2877605642"/>
              </p:ext>
            </p:extLst>
          </p:nvPr>
        </p:nvGraphicFramePr>
        <p:xfrm>
          <a:off x="1558475" y="1304336"/>
          <a:ext cx="9075050" cy="5144295"/>
        </p:xfrm>
        <a:graphic>
          <a:graphicData uri="http://schemas.openxmlformats.org/drawingml/2006/table">
            <a:tbl>
              <a:tblPr firstRow="1" bandRow="1">
                <a:tableStyleId>{0E3FDE45-AF77-4B5C-9715-49D594BDF05E}</a:tableStyleId>
              </a:tblPr>
              <a:tblGrid>
                <a:gridCol w="4537525">
                  <a:extLst>
                    <a:ext uri="{9D8B030D-6E8A-4147-A177-3AD203B41FA5}">
                      <a16:colId xmlns:a16="http://schemas.microsoft.com/office/drawing/2014/main" val="20000"/>
                    </a:ext>
                  </a:extLst>
                </a:gridCol>
                <a:gridCol w="4537525">
                  <a:extLst>
                    <a:ext uri="{9D8B030D-6E8A-4147-A177-3AD203B41FA5}">
                      <a16:colId xmlns:a16="http://schemas.microsoft.com/office/drawing/2014/main" val="20001"/>
                    </a:ext>
                  </a:extLst>
                </a:gridCol>
              </a:tblGrid>
              <a:tr h="793025">
                <a:tc>
                  <a:txBody>
                    <a:bodyPr/>
                    <a:lstStyle/>
                    <a:p>
                      <a:pPr marL="0" marR="0" lvl="0" indent="0" algn="ctr" rtl="0">
                        <a:spcBef>
                          <a:spcPts val="0"/>
                        </a:spcBef>
                        <a:spcAft>
                          <a:spcPts val="0"/>
                        </a:spcAft>
                        <a:buNone/>
                      </a:pPr>
                      <a:r>
                        <a:rPr lang="en-GB" sz="2400" b="1" u="none" strike="noStrike" cap="none" dirty="0">
                          <a:solidFill>
                            <a:schemeClr val="dk1"/>
                          </a:solidFill>
                        </a:rPr>
                        <a:t>Validated ‘Getting Started’ </a:t>
                      </a:r>
                      <a:endParaRPr sz="2400" dirty="0"/>
                    </a:p>
                    <a:p>
                      <a:pPr marL="0" marR="0" lvl="0" indent="0" algn="ctr" rtl="0">
                        <a:spcBef>
                          <a:spcPts val="0"/>
                        </a:spcBef>
                        <a:spcAft>
                          <a:spcPts val="0"/>
                        </a:spcAft>
                        <a:buNone/>
                      </a:pPr>
                      <a:r>
                        <a:rPr lang="en-GB" sz="2400" b="1" u="none" strike="noStrike" cap="none" dirty="0">
                          <a:solidFill>
                            <a:schemeClr val="dk1"/>
                          </a:solidFill>
                        </a:rPr>
                        <a:t>Training</a:t>
                      </a:r>
                      <a:endParaRPr sz="2400" dirty="0"/>
                    </a:p>
                  </a:txBody>
                  <a:tcPr marL="91450" marR="91450" marT="45725" marB="45725" anchor="ctr"/>
                </a:tc>
                <a:tc>
                  <a:txBody>
                    <a:bodyPr/>
                    <a:lstStyle/>
                    <a:p>
                      <a:pPr marL="0" marR="0" lvl="0" indent="0" algn="ctr" rtl="0">
                        <a:spcBef>
                          <a:spcPts val="0"/>
                        </a:spcBef>
                        <a:spcAft>
                          <a:spcPts val="0"/>
                        </a:spcAft>
                        <a:buNone/>
                      </a:pPr>
                      <a:r>
                        <a:rPr lang="en-GB" sz="2400" b="1" u="none" strike="noStrike" cap="none" dirty="0">
                          <a:solidFill>
                            <a:schemeClr val="dk1"/>
                          </a:solidFill>
                        </a:rPr>
                        <a:t>Will sign off ‘Growing Roots’</a:t>
                      </a:r>
                      <a:br>
                        <a:rPr lang="en-GB" sz="2400" b="1" u="none" strike="noStrike" cap="none" dirty="0">
                          <a:solidFill>
                            <a:schemeClr val="dk1"/>
                          </a:solidFill>
                        </a:rPr>
                      </a:br>
                      <a:r>
                        <a:rPr lang="en-GB" sz="2400" b="1" u="none" strike="noStrike" cap="none" dirty="0">
                          <a:solidFill>
                            <a:schemeClr val="dk1"/>
                          </a:solidFill>
                        </a:rPr>
                        <a:t>Learning</a:t>
                      </a:r>
                      <a:endParaRPr sz="2400" dirty="0"/>
                    </a:p>
                  </a:txBody>
                  <a:tcPr marL="91450" marR="91450" marT="45725" marB="45725" anchor="ctr"/>
                </a:tc>
                <a:extLst>
                  <a:ext uri="{0D108BD9-81ED-4DB2-BD59-A6C34878D82A}">
                    <a16:rowId xmlns:a16="http://schemas.microsoft.com/office/drawing/2014/main" val="10000"/>
                  </a:ext>
                </a:extLst>
              </a:tr>
              <a:tr h="456825">
                <a:tc>
                  <a:txBody>
                    <a:bodyPr/>
                    <a:lstStyle/>
                    <a:p>
                      <a:pPr marL="0" marR="0" lvl="0" indent="0" algn="ctr" rtl="0">
                        <a:spcBef>
                          <a:spcPts val="0"/>
                        </a:spcBef>
                        <a:spcAft>
                          <a:spcPts val="0"/>
                        </a:spcAft>
                        <a:buNone/>
                      </a:pPr>
                      <a:r>
                        <a:rPr lang="en-GB" sz="2000" u="none" strike="noStrike" cap="none" dirty="0"/>
                        <a:t>GDPR Module</a:t>
                      </a:r>
                      <a:endParaRPr sz="2000" dirty="0"/>
                    </a:p>
                  </a:txBody>
                  <a:tcPr marL="91450" marR="91450" marT="45725" marB="45725" anchor="ctr"/>
                </a:tc>
                <a:tc>
                  <a:txBody>
                    <a:bodyPr/>
                    <a:lstStyle/>
                    <a:p>
                      <a:pPr marL="0" marR="0" lvl="0" indent="0" algn="ctr" rtl="0">
                        <a:spcBef>
                          <a:spcPts val="0"/>
                        </a:spcBef>
                        <a:spcAft>
                          <a:spcPts val="0"/>
                        </a:spcAft>
                        <a:buNone/>
                      </a:pPr>
                      <a:r>
                        <a:rPr lang="en-GB" sz="2000" u="none" strike="noStrike" cap="none"/>
                        <a:t>Data Protection in Scouts</a:t>
                      </a:r>
                      <a:endParaRPr sz="2000"/>
                    </a:p>
                  </a:txBody>
                  <a:tcPr marL="91450" marR="91450" marT="45725" marB="45725" anchor="ctr"/>
                </a:tc>
                <a:extLst>
                  <a:ext uri="{0D108BD9-81ED-4DB2-BD59-A6C34878D82A}">
                    <a16:rowId xmlns:a16="http://schemas.microsoft.com/office/drawing/2014/main" val="10001"/>
                  </a:ext>
                </a:extLst>
              </a:tr>
              <a:tr h="456825">
                <a:tc>
                  <a:txBody>
                    <a:bodyPr/>
                    <a:lstStyle/>
                    <a:p>
                      <a:pPr marL="0" marR="0" lvl="0" indent="0" algn="ctr" rtl="0">
                        <a:lnSpc>
                          <a:spcPct val="100000"/>
                        </a:lnSpc>
                        <a:spcBef>
                          <a:spcPts val="0"/>
                        </a:spcBef>
                        <a:spcAft>
                          <a:spcPts val="0"/>
                        </a:spcAft>
                        <a:buSzPts val="1800"/>
                        <a:buFont typeface="Nunito Sans"/>
                        <a:buNone/>
                      </a:pPr>
                      <a:r>
                        <a:rPr lang="en-GB" sz="2000" u="none" strike="noStrike" cap="none" dirty="0"/>
                        <a:t>Safety </a:t>
                      </a:r>
                      <a:r>
                        <a:rPr lang="en-GB" sz="2000" b="0" u="none" strike="noStrike" cap="none" dirty="0"/>
                        <a:t>AND</a:t>
                      </a:r>
                      <a:r>
                        <a:rPr lang="en-GB" sz="2000" u="none" strike="noStrike" cap="none" dirty="0"/>
                        <a:t> Safeguarding Modules</a:t>
                      </a:r>
                      <a:endParaRPr sz="2000" dirty="0"/>
                    </a:p>
                  </a:txBody>
                  <a:tcPr marL="91450" marR="91450" marT="45725" marB="45725" anchor="ctr"/>
                </a:tc>
                <a:tc>
                  <a:txBody>
                    <a:bodyPr/>
                    <a:lstStyle/>
                    <a:p>
                      <a:pPr marL="0" marR="0" lvl="0" indent="0" algn="ctr" rtl="0">
                        <a:spcBef>
                          <a:spcPts val="0"/>
                        </a:spcBef>
                        <a:spcAft>
                          <a:spcPts val="0"/>
                        </a:spcAft>
                        <a:buNone/>
                      </a:pPr>
                      <a:r>
                        <a:rPr lang="en-GB" sz="2000" u="none" strike="noStrike" cap="none"/>
                        <a:t>Safe Scouting</a:t>
                      </a:r>
                      <a:endParaRPr sz="2000"/>
                    </a:p>
                  </a:txBody>
                  <a:tcPr marL="91450" marR="91450" marT="45725" marB="45725" anchor="ctr"/>
                </a:tc>
                <a:extLst>
                  <a:ext uri="{0D108BD9-81ED-4DB2-BD59-A6C34878D82A}">
                    <a16:rowId xmlns:a16="http://schemas.microsoft.com/office/drawing/2014/main" val="10002"/>
                  </a:ext>
                </a:extLst>
              </a:tr>
              <a:tr h="456825">
                <a:tc>
                  <a:txBody>
                    <a:bodyPr/>
                    <a:lstStyle/>
                    <a:p>
                      <a:pPr marL="0" marR="0" lvl="0" indent="0" algn="ctr" rtl="0">
                        <a:lnSpc>
                          <a:spcPct val="100000"/>
                        </a:lnSpc>
                        <a:spcBef>
                          <a:spcPts val="0"/>
                        </a:spcBef>
                        <a:spcAft>
                          <a:spcPts val="0"/>
                        </a:spcAft>
                        <a:buSzPts val="1800"/>
                        <a:buFont typeface="Nunito Sans"/>
                        <a:buNone/>
                      </a:pPr>
                      <a:r>
                        <a:rPr lang="en-GB" sz="2000" u="none" strike="noStrike" cap="none" dirty="0"/>
                        <a:t>Module 1 – Essentials of Scouting</a:t>
                      </a:r>
                      <a:endParaRPr sz="2000" dirty="0"/>
                    </a:p>
                  </a:txBody>
                  <a:tcPr marL="91450" marR="91450" marT="45725" marB="45725" anchor="ctr"/>
                </a:tc>
                <a:tc>
                  <a:txBody>
                    <a:bodyPr/>
                    <a:lstStyle/>
                    <a:p>
                      <a:pPr marL="0" marR="0" lvl="0" indent="0" algn="ctr" rtl="0">
                        <a:spcBef>
                          <a:spcPts val="0"/>
                        </a:spcBef>
                        <a:spcAft>
                          <a:spcPts val="0"/>
                        </a:spcAft>
                        <a:buNone/>
                      </a:pPr>
                      <a:r>
                        <a:rPr lang="en-GB" sz="2000" u="none" strike="noStrike" cap="none"/>
                        <a:t>Who we are &amp; What we do</a:t>
                      </a:r>
                      <a:endParaRPr sz="2000"/>
                    </a:p>
                  </a:txBody>
                  <a:tcPr marL="91450" marR="91450" marT="45725" marB="45725" anchor="ctr"/>
                </a:tc>
                <a:extLst>
                  <a:ext uri="{0D108BD9-81ED-4DB2-BD59-A6C34878D82A}">
                    <a16:rowId xmlns:a16="http://schemas.microsoft.com/office/drawing/2014/main" val="10003"/>
                  </a:ext>
                </a:extLst>
              </a:tr>
              <a:tr h="799450">
                <a:tc>
                  <a:txBody>
                    <a:bodyPr/>
                    <a:lstStyle/>
                    <a:p>
                      <a:pPr marL="0" marR="0" lvl="0" indent="0" algn="ctr" rtl="0">
                        <a:lnSpc>
                          <a:spcPct val="100000"/>
                        </a:lnSpc>
                        <a:spcBef>
                          <a:spcPts val="0"/>
                        </a:spcBef>
                        <a:spcAft>
                          <a:spcPts val="0"/>
                        </a:spcAft>
                        <a:buSzPts val="1800"/>
                        <a:buFont typeface="Nunito Sans"/>
                        <a:buNone/>
                      </a:pPr>
                      <a:r>
                        <a:rPr lang="en-GB" sz="2000" u="none" strike="noStrike" cap="none" dirty="0"/>
                        <a:t>Module 4 – Tools for the role</a:t>
                      </a:r>
                      <a:br>
                        <a:rPr lang="en-GB" sz="2000" u="none" strike="noStrike" cap="none" dirty="0"/>
                      </a:br>
                      <a:r>
                        <a:rPr lang="en-GB" sz="2000" u="none" strike="noStrike" cap="none" dirty="0"/>
                        <a:t>(Managers &amp; Supporters)</a:t>
                      </a:r>
                      <a:endParaRPr sz="2000" dirty="0"/>
                    </a:p>
                  </a:txBody>
                  <a:tcPr marL="91450" marR="91450" marT="45725" marB="45725" anchor="ctr"/>
                </a:tc>
                <a:tc>
                  <a:txBody>
                    <a:bodyPr/>
                    <a:lstStyle/>
                    <a:p>
                      <a:pPr marL="0" marR="0" lvl="0" indent="0" algn="ctr" rtl="0">
                        <a:spcBef>
                          <a:spcPts val="0"/>
                        </a:spcBef>
                        <a:spcAft>
                          <a:spcPts val="0"/>
                        </a:spcAft>
                        <a:buNone/>
                      </a:pPr>
                      <a:r>
                        <a:rPr lang="en-GB" sz="2000" u="none" strike="noStrike" cap="none" dirty="0"/>
                        <a:t>Leading Scout Volunteers</a:t>
                      </a:r>
                      <a:endParaRPr sz="2000" dirty="0"/>
                    </a:p>
                  </a:txBody>
                  <a:tcPr marL="91450" marR="91450" marT="45725" marB="45725" anchor="ctr"/>
                </a:tc>
                <a:extLst>
                  <a:ext uri="{0D108BD9-81ED-4DB2-BD59-A6C34878D82A}">
                    <a16:rowId xmlns:a16="http://schemas.microsoft.com/office/drawing/2014/main" val="10004"/>
                  </a:ext>
                </a:extLst>
              </a:tr>
              <a:tr h="799450">
                <a:tc>
                  <a:txBody>
                    <a:bodyPr/>
                    <a:lstStyle/>
                    <a:p>
                      <a:pPr marL="0" marR="0" lvl="0" indent="0" algn="ctr" rtl="0">
                        <a:lnSpc>
                          <a:spcPct val="100000"/>
                        </a:lnSpc>
                        <a:spcBef>
                          <a:spcPts val="0"/>
                        </a:spcBef>
                        <a:spcAft>
                          <a:spcPts val="0"/>
                        </a:spcAft>
                        <a:buClr>
                          <a:schemeClr val="dk1"/>
                        </a:buClr>
                        <a:buSzPts val="1800"/>
                        <a:buFont typeface="Nunito Sans"/>
                        <a:buNone/>
                      </a:pPr>
                      <a:r>
                        <a:rPr lang="en-GB" sz="2000" u="none" strike="noStrike" cap="none" dirty="0">
                          <a:solidFill>
                            <a:schemeClr val="dk1"/>
                          </a:solidFill>
                        </a:rPr>
                        <a:t>Module 3 – Tools for the role </a:t>
                      </a:r>
                      <a:br>
                        <a:rPr lang="en-GB" sz="2000" u="none" strike="noStrike" cap="none" dirty="0">
                          <a:solidFill>
                            <a:schemeClr val="dk1"/>
                          </a:solidFill>
                        </a:rPr>
                      </a:br>
                      <a:r>
                        <a:rPr lang="en-GB" sz="2000" u="none" strike="noStrike" cap="none" dirty="0">
                          <a:solidFill>
                            <a:schemeClr val="dk1"/>
                          </a:solidFill>
                        </a:rPr>
                        <a:t>(Section Leaders)</a:t>
                      </a:r>
                      <a:endParaRPr sz="2000" u="none" strike="noStrike" cap="none" dirty="0">
                        <a:solidFill>
                          <a:schemeClr val="dk1"/>
                        </a:solidFill>
                        <a:latin typeface="Nunito Sans"/>
                        <a:ea typeface="Nunito Sans"/>
                        <a:cs typeface="Nunito Sans"/>
                        <a:sym typeface="Nunito Sans"/>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800"/>
                        <a:buFont typeface="Nunito Sans"/>
                        <a:buNone/>
                      </a:pPr>
                      <a:r>
                        <a:rPr lang="en-GB" sz="2000" u="none" strike="noStrike" cap="none" dirty="0">
                          <a:solidFill>
                            <a:schemeClr val="dk1"/>
                          </a:solidFill>
                        </a:rPr>
                        <a:t>Delivering a Great Programme</a:t>
                      </a:r>
                      <a:endParaRPr sz="2000" u="none" strike="noStrike" cap="none" dirty="0">
                        <a:solidFill>
                          <a:schemeClr val="dk1"/>
                        </a:solidFill>
                        <a:latin typeface="Nunito Sans"/>
                        <a:ea typeface="Nunito Sans"/>
                        <a:cs typeface="Nunito Sans"/>
                        <a:sym typeface="Nunito Sans"/>
                      </a:endParaRPr>
                    </a:p>
                  </a:txBody>
                  <a:tcPr marL="91450" marR="91450" marT="45725" marB="45725" anchor="ctr"/>
                </a:tc>
                <a:extLst>
                  <a:ext uri="{0D108BD9-81ED-4DB2-BD59-A6C34878D82A}">
                    <a16:rowId xmlns:a16="http://schemas.microsoft.com/office/drawing/2014/main" val="10005"/>
                  </a:ext>
                </a:extLst>
              </a:tr>
              <a:tr h="456825">
                <a:tc>
                  <a:txBody>
                    <a:bodyPr/>
                    <a:lstStyle/>
                    <a:p>
                      <a:pPr marL="0" marR="0" lvl="0" indent="0" algn="ctr" rtl="0">
                        <a:lnSpc>
                          <a:spcPct val="100000"/>
                        </a:lnSpc>
                        <a:spcBef>
                          <a:spcPts val="0"/>
                        </a:spcBef>
                        <a:spcAft>
                          <a:spcPts val="0"/>
                        </a:spcAft>
                        <a:buSzPts val="1800"/>
                        <a:buFont typeface="Nunito Sans"/>
                        <a:buNone/>
                      </a:pPr>
                      <a:r>
                        <a:rPr lang="en-GB" sz="2000" u="none" strike="noStrike" cap="none"/>
                        <a:t>Trustee Introduction Module</a:t>
                      </a:r>
                      <a:endParaRPr sz="2000"/>
                    </a:p>
                  </a:txBody>
                  <a:tcPr marL="91450" marR="91450" marT="45725" marB="45725" anchor="ctr"/>
                </a:tc>
                <a:tc>
                  <a:txBody>
                    <a:bodyPr/>
                    <a:lstStyle/>
                    <a:p>
                      <a:pPr marL="0" marR="0" lvl="0" indent="0" algn="ctr" rtl="0">
                        <a:spcBef>
                          <a:spcPts val="0"/>
                        </a:spcBef>
                        <a:spcAft>
                          <a:spcPts val="0"/>
                        </a:spcAft>
                        <a:buNone/>
                      </a:pPr>
                      <a:r>
                        <a:rPr lang="en-GB" sz="2000" u="none" strike="noStrike" cap="none" dirty="0"/>
                        <a:t>Being a Trustee in Scouts</a:t>
                      </a:r>
                      <a:endParaRPr sz="2000" dirty="0"/>
                    </a:p>
                  </a:txBody>
                  <a:tcPr marL="91450" marR="91450" marT="45725" marB="45725" anchor="ctr"/>
                </a:tc>
                <a:extLst>
                  <a:ext uri="{0D108BD9-81ED-4DB2-BD59-A6C34878D82A}">
                    <a16:rowId xmlns:a16="http://schemas.microsoft.com/office/drawing/2014/main" val="10006"/>
                  </a:ext>
                </a:extLst>
              </a:tr>
              <a:tr h="895125">
                <a:tc>
                  <a:txBody>
                    <a:bodyPr/>
                    <a:lstStyle/>
                    <a:p>
                      <a:pPr marL="0" marR="0" lvl="0" indent="0" algn="ctr" rtl="0">
                        <a:lnSpc>
                          <a:spcPct val="100000"/>
                        </a:lnSpc>
                        <a:spcBef>
                          <a:spcPts val="0"/>
                        </a:spcBef>
                        <a:spcAft>
                          <a:spcPts val="0"/>
                        </a:spcAft>
                        <a:buSzPts val="1800"/>
                        <a:buFont typeface="Nunito Sans"/>
                        <a:buNone/>
                      </a:pPr>
                      <a:r>
                        <a:rPr lang="en-GB" sz="2000" b="0" u="none" strike="noStrike" cap="none"/>
                        <a:t>ALL</a:t>
                      </a:r>
                      <a:r>
                        <a:rPr lang="en-GB" sz="2000" u="none" strike="noStrike" cap="none"/>
                        <a:t> getting started modules validated</a:t>
                      </a:r>
                      <a:endParaRPr sz="2000"/>
                    </a:p>
                  </a:txBody>
                  <a:tcPr marL="91450" marR="91450" marT="45725" marB="45725" anchor="ctr"/>
                </a:tc>
                <a:tc>
                  <a:txBody>
                    <a:bodyPr/>
                    <a:lstStyle/>
                    <a:p>
                      <a:pPr marL="0" marR="0" lvl="0" indent="0" algn="ctr" rtl="0">
                        <a:spcBef>
                          <a:spcPts val="0"/>
                        </a:spcBef>
                        <a:spcAft>
                          <a:spcPts val="0"/>
                        </a:spcAft>
                        <a:buNone/>
                      </a:pPr>
                      <a:r>
                        <a:rPr lang="en-GB" sz="2000" u="none" strike="noStrike" cap="none" dirty="0"/>
                        <a:t>Creating Inclusion</a:t>
                      </a:r>
                      <a:endParaRPr sz="2000" dirty="0"/>
                    </a:p>
                  </a:txBody>
                  <a:tcPr marL="91450" marR="91450" marT="45725" marB="45725" anchor="ctr"/>
                </a:tc>
                <a:extLst>
                  <a:ext uri="{0D108BD9-81ED-4DB2-BD59-A6C34878D82A}">
                    <a16:rowId xmlns:a16="http://schemas.microsoft.com/office/drawing/2014/main" val="10007"/>
                  </a:ext>
                </a:extLst>
              </a:tr>
            </a:tbl>
          </a:graphicData>
        </a:graphic>
      </p:graphicFrame>
      <p:sp>
        <p:nvSpPr>
          <p:cNvPr id="2" name="Google Shape;422;p11">
            <a:extLst>
              <a:ext uri="{FF2B5EF4-FFF2-40B4-BE49-F238E27FC236}">
                <a16:creationId xmlns:a16="http://schemas.microsoft.com/office/drawing/2014/main" id="{A4904484-1806-E2B2-1993-D7642C93DF5C}"/>
              </a:ext>
            </a:extLst>
          </p:cNvPr>
          <p:cNvSpPr txBox="1"/>
          <p:nvPr/>
        </p:nvSpPr>
        <p:spPr>
          <a:xfrm>
            <a:off x="698975" y="460985"/>
            <a:ext cx="7958641" cy="677108"/>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chemeClr val="dk1"/>
              </a:buClr>
              <a:buSzPts val="3000"/>
              <a:buFont typeface="Nunito Sans Black"/>
              <a:buNone/>
            </a:pPr>
            <a:r>
              <a:rPr lang="en-GB" sz="4400" b="0" i="0" u="none" strike="noStrike" cap="none" dirty="0">
                <a:solidFill>
                  <a:schemeClr val="dk1"/>
                </a:solidFill>
                <a:latin typeface="Nunito Sans Black"/>
                <a:ea typeface="Nunito Sans Black"/>
                <a:cs typeface="Nunito Sans Black"/>
                <a:sym typeface="Nunito Sans Black"/>
              </a:rPr>
              <a:t>Learning Migration</a:t>
            </a:r>
            <a:endParaRPr sz="2000" b="0" i="0" u="none" strike="noStrike" cap="none" dirty="0">
              <a:solidFill>
                <a:schemeClr val="dk1"/>
              </a:solidFill>
              <a:latin typeface="Nunito Sans"/>
              <a:ea typeface="Nunito Sans"/>
              <a:cs typeface="Nunito Sans"/>
              <a:sym typeface="Nunito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idence Life :: Future Lets">
            <a:extLst>
              <a:ext uri="{FF2B5EF4-FFF2-40B4-BE49-F238E27FC236}">
                <a16:creationId xmlns:a16="http://schemas.microsoft.com/office/drawing/2014/main" id="{BE3855BD-1DF1-1665-E038-0F3961983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371475"/>
            <a:ext cx="8153400" cy="61150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72A2A11-03F6-79D7-62AD-92EA15A87262}"/>
              </a:ext>
            </a:extLst>
          </p:cNvPr>
          <p:cNvSpPr/>
          <p:nvPr/>
        </p:nvSpPr>
        <p:spPr>
          <a:xfrm>
            <a:off x="2621280" y="1508760"/>
            <a:ext cx="6949440" cy="2228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3">
            <a:extLst>
              <a:ext uri="{FF2B5EF4-FFF2-40B4-BE49-F238E27FC236}">
                <a16:creationId xmlns:a16="http://schemas.microsoft.com/office/drawing/2014/main" id="{7F753FAF-E071-0CEB-DFC3-DA9BD9457E79}"/>
              </a:ext>
            </a:extLst>
          </p:cNvPr>
          <p:cNvSpPr txBox="1">
            <a:spLocks/>
          </p:cNvSpPr>
          <p:nvPr/>
        </p:nvSpPr>
        <p:spPr>
          <a:xfrm>
            <a:off x="2723197" y="901767"/>
            <a:ext cx="6745605" cy="3077766"/>
          </a:xfrm>
          <a:prstGeom prst="rect">
            <a:avLst/>
          </a:prstGeom>
        </p:spPr>
        <p:txBody>
          <a:bodyPr/>
          <a:lstStyle>
            <a:lvl1pPr marL="133200" indent="-122400" eaLnBrk="1" hangingPunct="1">
              <a:buClr>
                <a:schemeClr val="tx2"/>
              </a:buClr>
              <a:buSzPct val="125000"/>
              <a:buFont typeface="Arial" panose="020B0604020202020204" pitchFamily="34" charset="0"/>
              <a:buChar char="•"/>
              <a:tabLst/>
              <a:defRPr sz="1800" b="0" i="0">
                <a:latin typeface="Nunito Sans" charset="0"/>
                <a:ea typeface="Nunito Sans" charset="0"/>
                <a:cs typeface="Nunito Sans" charset="0"/>
              </a:defRPr>
            </a:lvl1pPr>
            <a:lvl2pPr marL="133200" indent="-122400" eaLnBrk="1" hangingPunct="1">
              <a:buClr>
                <a:schemeClr val="tx2"/>
              </a:buClr>
              <a:buSzPct val="125000"/>
              <a:buFont typeface="Arial" panose="020B0604020202020204" pitchFamily="34" charset="0"/>
              <a:buChar char="•"/>
              <a:tabLst/>
              <a:defRPr sz="1800" b="0" i="0">
                <a:latin typeface="Nunito Sans Black" pitchFamily="2" charset="77"/>
                <a:ea typeface="+mn-ea"/>
                <a:cs typeface="+mn-cs"/>
              </a:defRPr>
            </a:lvl2pPr>
            <a:lvl3pPr marL="133200" indent="-122400" eaLnBrk="1" hangingPunct="1">
              <a:buClr>
                <a:schemeClr val="tx1"/>
              </a:buClr>
              <a:buSzPct val="125000"/>
              <a:buFont typeface="Arial" panose="020B0604020202020204" pitchFamily="34" charset="0"/>
              <a:buChar char="•"/>
              <a:tabLst/>
              <a:defRPr sz="1800">
                <a:solidFill>
                  <a:schemeClr val="tx2"/>
                </a:solidFill>
                <a:latin typeface="+mn-lt"/>
                <a:ea typeface="+mn-ea"/>
                <a:cs typeface="+mn-cs"/>
              </a:defRPr>
            </a:lvl3pPr>
            <a:lvl4pPr marL="133200" indent="-122400" eaLnBrk="1" hangingPunct="1">
              <a:buClr>
                <a:schemeClr val="tx1"/>
              </a:buClr>
              <a:buSzPct val="125000"/>
              <a:buFont typeface="Arial" panose="020B0604020202020204" pitchFamily="34" charset="0"/>
              <a:buChar char="•"/>
              <a:tabLst/>
              <a:defRPr sz="1800" b="0" i="0">
                <a:solidFill>
                  <a:schemeClr val="tx2"/>
                </a:solidFill>
                <a:latin typeface="Nunito Sans Black" pitchFamily="2" charset="77"/>
                <a:ea typeface="+mn-ea"/>
                <a:cs typeface="+mn-cs"/>
              </a:defRPr>
            </a:lvl4pPr>
            <a:lvl5pPr marL="133200" indent="-122400" eaLnBrk="1" hangingPunct="1">
              <a:spcBef>
                <a:spcPts val="1950"/>
              </a:spcBef>
              <a:buClr>
                <a:schemeClr val="tx2"/>
              </a:buClr>
              <a:buSzPct val="125000"/>
              <a:buFont typeface="Arial" panose="020B0604020202020204" pitchFamily="34" charset="0"/>
              <a:buChar char="•"/>
              <a:tabLst/>
              <a:defRPr sz="1800" b="0" i="0">
                <a:latin typeface="Nunito Sans Black" pitchFamily="2" charset="77"/>
                <a:ea typeface="+mn-ea"/>
                <a:cs typeface="+mn-cs"/>
              </a:defRPr>
            </a:lvl5pPr>
            <a:lvl6pPr marL="1714500" eaLnBrk="1" hangingPunct="1">
              <a:defRPr>
                <a:latin typeface="+mn-lt"/>
                <a:ea typeface="+mn-ea"/>
                <a:cs typeface="+mn-cs"/>
              </a:defRPr>
            </a:lvl6pPr>
            <a:lvl7pPr marL="2057400" eaLnBrk="1" hangingPunct="1">
              <a:defRPr>
                <a:latin typeface="+mn-lt"/>
                <a:ea typeface="+mn-ea"/>
                <a:cs typeface="+mn-cs"/>
              </a:defRPr>
            </a:lvl7pPr>
            <a:lvl8pPr marL="2400300" eaLnBrk="1" hangingPunct="1">
              <a:defRPr>
                <a:latin typeface="+mn-lt"/>
                <a:ea typeface="+mn-ea"/>
                <a:cs typeface="+mn-cs"/>
              </a:defRPr>
            </a:lvl8pPr>
            <a:lvl9pPr marL="2743200" eaLnBrk="1" hangingPunct="1">
              <a:defRPr>
                <a:latin typeface="+mn-lt"/>
                <a:ea typeface="+mn-ea"/>
                <a:cs typeface="+mn-cs"/>
              </a:defRPr>
            </a:lvl9pPr>
          </a:lstStyle>
          <a:p>
            <a:pPr marL="0" indent="0" defTabSz="914400">
              <a:buNone/>
            </a:pPr>
            <a:r>
              <a:rPr lang="en-US" sz="4000" kern="0" dirty="0">
                <a:solidFill>
                  <a:srgbClr val="017B54"/>
                </a:solidFill>
                <a:latin typeface="Nunito Sans Black" panose="00000A00000000000000" pitchFamily="2" charset="0"/>
              </a:rPr>
              <a:t>We need to adapt to </a:t>
            </a:r>
            <a:r>
              <a:rPr lang="en-US" sz="4000" kern="0" dirty="0">
                <a:solidFill>
                  <a:schemeClr val="accent4">
                    <a:lumMod val="75000"/>
                  </a:schemeClr>
                </a:solidFill>
                <a:latin typeface="Nunito Sans Black" panose="00000A00000000000000" pitchFamily="2" charset="0"/>
              </a:rPr>
              <a:t>stay relevant</a:t>
            </a:r>
            <a:r>
              <a:rPr lang="en-US" sz="4000" kern="0" dirty="0">
                <a:solidFill>
                  <a:srgbClr val="017B54"/>
                </a:solidFill>
                <a:latin typeface="Nunito Sans Black" panose="00000A00000000000000" pitchFamily="2" charset="0"/>
              </a:rPr>
              <a:t>, attract </a:t>
            </a:r>
            <a:r>
              <a:rPr lang="en-US" sz="4000" kern="0" dirty="0">
                <a:solidFill>
                  <a:schemeClr val="accent4">
                    <a:lumMod val="75000"/>
                  </a:schemeClr>
                </a:solidFill>
                <a:latin typeface="Nunito Sans Black" panose="00000A00000000000000" pitchFamily="2" charset="0"/>
              </a:rPr>
              <a:t>new volunteers</a:t>
            </a:r>
            <a:r>
              <a:rPr lang="en-US" sz="4000" kern="0" dirty="0">
                <a:solidFill>
                  <a:srgbClr val="017B54"/>
                </a:solidFill>
                <a:latin typeface="Nunito Sans Black" panose="00000A00000000000000" pitchFamily="2" charset="0"/>
              </a:rPr>
              <a:t>, and make sure the scouts is </a:t>
            </a:r>
            <a:r>
              <a:rPr lang="en-US" sz="4000" kern="0" dirty="0">
                <a:solidFill>
                  <a:schemeClr val="accent4">
                    <a:lumMod val="75000"/>
                  </a:schemeClr>
                </a:solidFill>
                <a:latin typeface="Nunito Sans Black" panose="00000A00000000000000" pitchFamily="2" charset="0"/>
              </a:rPr>
              <a:t>enjoyable for everyone</a:t>
            </a:r>
            <a:r>
              <a:rPr lang="en-US" sz="4000" kern="0" dirty="0">
                <a:solidFill>
                  <a:srgbClr val="017B54"/>
                </a:solidFill>
                <a:latin typeface="Nunito Sans Black" panose="00000A00000000000000" pitchFamily="2" charset="0"/>
              </a:rPr>
              <a:t>.</a:t>
            </a:r>
            <a:endParaRPr lang="en-GB" sz="4000" kern="0" dirty="0">
              <a:solidFill>
                <a:srgbClr val="017B54"/>
              </a:solidFill>
              <a:latin typeface="Nunito Sans Black" panose="00000A00000000000000" pitchFamily="2" charset="0"/>
            </a:endParaRPr>
          </a:p>
        </p:txBody>
      </p:sp>
    </p:spTree>
    <p:extLst>
      <p:ext uri="{BB962C8B-B14F-4D97-AF65-F5344CB8AC3E}">
        <p14:creationId xmlns:p14="http://schemas.microsoft.com/office/powerpoint/2010/main" val="16816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iterate type="wd">
                                    <p:tmPct val="21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769448" y="678662"/>
            <a:ext cx="5981548" cy="553998"/>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7413DC"/>
                </a:solidFill>
                <a:effectLst/>
                <a:uLnTx/>
                <a:uFillTx/>
                <a:latin typeface="Nunito Sans Black"/>
                <a:ea typeface="+mn-ea"/>
                <a:cs typeface="Calibri"/>
              </a:rPr>
              <a:t>Recommended Learning</a:t>
            </a:r>
            <a:endParaRPr kumimoji="0" lang="en-US" sz="1600" b="0" i="0" u="none" strike="noStrike" kern="1200" cap="none" spc="0" normalizeH="0" baseline="0" noProof="0" dirty="0">
              <a:ln>
                <a:noFill/>
              </a:ln>
              <a:solidFill>
                <a:srgbClr val="000000"/>
              </a:solidFill>
              <a:effectLst/>
              <a:uLnTx/>
              <a:uFillTx/>
              <a:latin typeface="Nunito Sans"/>
              <a:ea typeface="+mn-ea"/>
              <a:cs typeface="+mn-cs"/>
            </a:endParaRPr>
          </a:p>
        </p:txBody>
      </p:sp>
      <p:sp>
        <p:nvSpPr>
          <p:cNvPr id="5" name="TextBox 4">
            <a:extLst>
              <a:ext uri="{FF2B5EF4-FFF2-40B4-BE49-F238E27FC236}">
                <a16:creationId xmlns:a16="http://schemas.microsoft.com/office/drawing/2014/main" id="{79811624-8CD6-8AB6-410D-94581A44335A}"/>
              </a:ext>
            </a:extLst>
          </p:cNvPr>
          <p:cNvSpPr txBox="1"/>
          <p:nvPr/>
        </p:nvSpPr>
        <p:spPr>
          <a:xfrm>
            <a:off x="769449" y="1351089"/>
            <a:ext cx="8646926" cy="1946687"/>
          </a:xfrm>
          <a:prstGeom prst="rect">
            <a:avLst/>
          </a:prstGeom>
          <a:noFill/>
        </p:spPr>
        <p:txBody>
          <a:bodyPr wrap="square" lIns="68580" tIns="34290" rIns="68580" bIns="34290" rtlCol="0" anchor="t">
            <a:spAutoFit/>
          </a:bodyPr>
          <a:lstStyle/>
          <a:p>
            <a:pPr marL="9525">
              <a:spcBef>
                <a:spcPts val="600"/>
              </a:spcBef>
              <a:spcAft>
                <a:spcPts val="600"/>
              </a:spcAft>
              <a:buClr>
                <a:srgbClr val="7414DC"/>
              </a:buClr>
              <a:buSzPct val="125000"/>
            </a:pPr>
            <a:r>
              <a:rPr lang="en-US" sz="2400" dirty="0">
                <a:latin typeface="Nunito Sans"/>
              </a:rPr>
              <a:t>Everyone who have 'Growing Roots' signed off as part of the transition are recommended to complete Creating Inclusion and any relevant role / team  learning</a:t>
            </a:r>
          </a:p>
          <a:p>
            <a:pPr marL="9525">
              <a:spcBef>
                <a:spcPts val="600"/>
              </a:spcBef>
              <a:spcAft>
                <a:spcPts val="600"/>
              </a:spcAft>
              <a:buClr>
                <a:srgbClr val="7414DC"/>
              </a:buClr>
              <a:buSzPct val="125000"/>
            </a:pPr>
            <a:endParaRPr lang="en-US" sz="600" dirty="0">
              <a:latin typeface="Nunito Sans"/>
            </a:endParaRPr>
          </a:p>
          <a:p>
            <a:pPr marL="9525">
              <a:spcBef>
                <a:spcPts val="600"/>
              </a:spcBef>
              <a:spcAft>
                <a:spcPts val="600"/>
              </a:spcAft>
              <a:buClr>
                <a:srgbClr val="7414DC"/>
              </a:buClr>
              <a:buSzPct val="125000"/>
            </a:pPr>
            <a:r>
              <a:rPr lang="en-US" sz="2400" dirty="0">
                <a:latin typeface="Nunito Sans"/>
              </a:rPr>
              <a:t>Although this is not mandatory.</a:t>
            </a:r>
          </a:p>
        </p:txBody>
      </p:sp>
      <p:grpSp>
        <p:nvGrpSpPr>
          <p:cNvPr id="9" name="Group 8">
            <a:extLst>
              <a:ext uri="{FF2B5EF4-FFF2-40B4-BE49-F238E27FC236}">
                <a16:creationId xmlns:a16="http://schemas.microsoft.com/office/drawing/2014/main" id="{B116992E-DBF0-C624-299E-8F6F762996E3}"/>
              </a:ext>
            </a:extLst>
          </p:cNvPr>
          <p:cNvGrpSpPr/>
          <p:nvPr/>
        </p:nvGrpSpPr>
        <p:grpSpPr>
          <a:xfrm>
            <a:off x="1052939" y="3737902"/>
            <a:ext cx="10086122" cy="2441436"/>
            <a:chOff x="1382871" y="4009196"/>
            <a:chExt cx="10086122" cy="2441436"/>
          </a:xfrm>
        </p:grpSpPr>
        <p:pic>
          <p:nvPicPr>
            <p:cNvPr id="6" name="Picture 5">
              <a:extLst>
                <a:ext uri="{FF2B5EF4-FFF2-40B4-BE49-F238E27FC236}">
                  <a16:creationId xmlns:a16="http://schemas.microsoft.com/office/drawing/2014/main" id="{D85975FB-CB9E-E510-0F12-BAE843077172}"/>
                </a:ext>
              </a:extLst>
            </p:cNvPr>
            <p:cNvPicPr>
              <a:picLocks noChangeAspect="1"/>
            </p:cNvPicPr>
            <p:nvPr/>
          </p:nvPicPr>
          <p:blipFill>
            <a:blip r:embed="rId3"/>
            <a:stretch>
              <a:fillRect/>
            </a:stretch>
          </p:blipFill>
          <p:spPr>
            <a:xfrm>
              <a:off x="1382871" y="4009196"/>
              <a:ext cx="1671614" cy="2441436"/>
            </a:xfrm>
            <a:prstGeom prst="rect">
              <a:avLst/>
            </a:prstGeom>
          </p:spPr>
        </p:pic>
        <p:pic>
          <p:nvPicPr>
            <p:cNvPr id="8" name="Picture 7">
              <a:extLst>
                <a:ext uri="{FF2B5EF4-FFF2-40B4-BE49-F238E27FC236}">
                  <a16:creationId xmlns:a16="http://schemas.microsoft.com/office/drawing/2014/main" id="{54F80A3D-8676-F92F-D9BB-A8D86DA0C4DE}"/>
                </a:ext>
              </a:extLst>
            </p:cNvPr>
            <p:cNvPicPr>
              <a:picLocks noChangeAspect="1"/>
            </p:cNvPicPr>
            <p:nvPr/>
          </p:nvPicPr>
          <p:blipFill>
            <a:blip r:embed="rId4"/>
            <a:stretch>
              <a:fillRect/>
            </a:stretch>
          </p:blipFill>
          <p:spPr>
            <a:xfrm>
              <a:off x="3363863" y="4009196"/>
              <a:ext cx="8105130" cy="2441436"/>
            </a:xfrm>
            <a:prstGeom prst="rect">
              <a:avLst/>
            </a:prstGeom>
          </p:spPr>
        </p:pic>
      </p:grpSp>
    </p:spTree>
    <p:extLst>
      <p:ext uri="{BB962C8B-B14F-4D97-AF65-F5344CB8AC3E}">
        <p14:creationId xmlns:p14="http://schemas.microsoft.com/office/powerpoint/2010/main" val="3586010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63">
            <a:extLst>
              <a:ext uri="{FF2B5EF4-FFF2-40B4-BE49-F238E27FC236}">
                <a16:creationId xmlns:a16="http://schemas.microsoft.com/office/drawing/2014/main" id="{E674586C-43F1-7226-BDE1-998B5950F440}"/>
              </a:ext>
            </a:extLst>
          </p:cNvPr>
          <p:cNvSpPr txBox="1"/>
          <p:nvPr/>
        </p:nvSpPr>
        <p:spPr>
          <a:xfrm>
            <a:off x="808898" y="3769960"/>
            <a:ext cx="2824156" cy="707886"/>
          </a:xfrm>
          <a:prstGeom prst="rect">
            <a:avLst/>
          </a:prstGeom>
          <a:noFill/>
        </p:spPr>
        <p:txBody>
          <a:bodyPr wrap="square" rtlCol="0">
            <a:spAutoFit/>
          </a:bodyPr>
          <a:lstStyle/>
          <a:p>
            <a:pPr algn="ctr"/>
            <a:r>
              <a:rPr lang="en-US" sz="2000">
                <a:solidFill>
                  <a:srgbClr val="7414DC"/>
                </a:solidFill>
              </a:rPr>
              <a:t>Some ‘Getting Started’ modules validated</a:t>
            </a:r>
          </a:p>
        </p:txBody>
      </p:sp>
      <p:grpSp>
        <p:nvGrpSpPr>
          <p:cNvPr id="18" name="Group 65">
            <a:extLst>
              <a:ext uri="{FF2B5EF4-FFF2-40B4-BE49-F238E27FC236}">
                <a16:creationId xmlns:a16="http://schemas.microsoft.com/office/drawing/2014/main" id="{2E098CA5-E35A-DBC3-AFAC-C3E74CFF2A90}"/>
              </a:ext>
            </a:extLst>
          </p:cNvPr>
          <p:cNvGrpSpPr/>
          <p:nvPr/>
        </p:nvGrpSpPr>
        <p:grpSpPr>
          <a:xfrm>
            <a:off x="8452669" y="2897302"/>
            <a:ext cx="785813" cy="266369"/>
            <a:chOff x="6850662" y="5702185"/>
            <a:chExt cx="785813" cy="266369"/>
          </a:xfrm>
        </p:grpSpPr>
        <p:cxnSp>
          <p:nvCxnSpPr>
            <p:cNvPr id="21" name="Straight Connector 68">
              <a:extLst>
                <a:ext uri="{FF2B5EF4-FFF2-40B4-BE49-F238E27FC236}">
                  <a16:creationId xmlns:a16="http://schemas.microsoft.com/office/drawing/2014/main" id="{62E93BFB-877F-44A3-AD87-996696699FC0}"/>
                </a:ext>
              </a:extLst>
            </p:cNvPr>
            <p:cNvCxnSpPr>
              <a:cxnSpLocks/>
            </p:cNvCxnSpPr>
            <p:nvPr/>
          </p:nvCxnSpPr>
          <p:spPr>
            <a:xfrm flipH="1">
              <a:off x="6850662" y="5702185"/>
              <a:ext cx="785813" cy="0"/>
            </a:xfrm>
            <a:prstGeom prst="line">
              <a:avLst/>
            </a:prstGeom>
            <a:ln>
              <a:solidFill>
                <a:schemeClr val="accent1"/>
              </a:solidFill>
            </a:ln>
          </p:spPr>
          <p:style>
            <a:lnRef idx="3">
              <a:schemeClr val="accent6"/>
            </a:lnRef>
            <a:fillRef idx="0">
              <a:schemeClr val="accent6"/>
            </a:fillRef>
            <a:effectRef idx="2">
              <a:schemeClr val="accent6"/>
            </a:effectRef>
            <a:fontRef idx="minor">
              <a:schemeClr val="tx1"/>
            </a:fontRef>
          </p:style>
        </p:cxnSp>
        <p:cxnSp>
          <p:nvCxnSpPr>
            <p:cNvPr id="22" name="Straight Connector 69">
              <a:extLst>
                <a:ext uri="{FF2B5EF4-FFF2-40B4-BE49-F238E27FC236}">
                  <a16:creationId xmlns:a16="http://schemas.microsoft.com/office/drawing/2014/main" id="{B41298C6-6D9C-07B0-0763-A8AD2CBE5876}"/>
                </a:ext>
              </a:extLst>
            </p:cNvPr>
            <p:cNvCxnSpPr>
              <a:cxnSpLocks/>
            </p:cNvCxnSpPr>
            <p:nvPr/>
          </p:nvCxnSpPr>
          <p:spPr>
            <a:xfrm flipH="1">
              <a:off x="6850662" y="5968554"/>
              <a:ext cx="785813" cy="0"/>
            </a:xfrm>
            <a:prstGeom prst="line">
              <a:avLst/>
            </a:prstGeom>
            <a:ln>
              <a:solidFill>
                <a:schemeClr val="accent1"/>
              </a:solidFill>
            </a:ln>
          </p:spPr>
          <p:style>
            <a:lnRef idx="3">
              <a:schemeClr val="accent6"/>
            </a:lnRef>
            <a:fillRef idx="0">
              <a:schemeClr val="accent6"/>
            </a:fillRef>
            <a:effectRef idx="2">
              <a:schemeClr val="accent6"/>
            </a:effectRef>
            <a:fontRef idx="minor">
              <a:schemeClr val="tx1"/>
            </a:fontRef>
          </p:style>
        </p:cxnSp>
      </p:grpSp>
      <p:sp>
        <p:nvSpPr>
          <p:cNvPr id="20" name="TextBox 67">
            <a:extLst>
              <a:ext uri="{FF2B5EF4-FFF2-40B4-BE49-F238E27FC236}">
                <a16:creationId xmlns:a16="http://schemas.microsoft.com/office/drawing/2014/main" id="{52A731B1-24CD-122F-596F-4B8B6E328A50}"/>
              </a:ext>
            </a:extLst>
          </p:cNvPr>
          <p:cNvSpPr txBox="1"/>
          <p:nvPr/>
        </p:nvSpPr>
        <p:spPr>
          <a:xfrm>
            <a:off x="9248651" y="3769960"/>
            <a:ext cx="2562461" cy="707886"/>
          </a:xfrm>
          <a:prstGeom prst="rect">
            <a:avLst/>
          </a:prstGeom>
          <a:noFill/>
        </p:spPr>
        <p:txBody>
          <a:bodyPr wrap="square" lIns="91440" tIns="45720" rIns="91440" bIns="45720" rtlCol="0" anchor="t">
            <a:spAutoFit/>
          </a:bodyPr>
          <a:lstStyle/>
          <a:p>
            <a:pPr algn="ctr"/>
            <a:r>
              <a:rPr lang="en-US" sz="2000">
                <a:solidFill>
                  <a:srgbClr val="7414DC"/>
                </a:solidFill>
              </a:rPr>
              <a:t>Relevant ‘Growing Roots’ complete</a:t>
            </a:r>
          </a:p>
        </p:txBody>
      </p:sp>
      <p:pic>
        <p:nvPicPr>
          <p:cNvPr id="23" name="Graphic 22" descr="Remote learning language with solid fill">
            <a:extLst>
              <a:ext uri="{FF2B5EF4-FFF2-40B4-BE49-F238E27FC236}">
                <a16:creationId xmlns:a16="http://schemas.microsoft.com/office/drawing/2014/main" id="{08807AC6-45E3-5761-A115-84AA559B18B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19653" y="2029839"/>
            <a:ext cx="1814225" cy="1814225"/>
          </a:xfrm>
          <a:prstGeom prst="rect">
            <a:avLst/>
          </a:prstGeom>
        </p:spPr>
      </p:pic>
      <p:sp>
        <p:nvSpPr>
          <p:cNvPr id="24" name="TextBox 180">
            <a:extLst>
              <a:ext uri="{FF2B5EF4-FFF2-40B4-BE49-F238E27FC236}">
                <a16:creationId xmlns:a16="http://schemas.microsoft.com/office/drawing/2014/main" id="{24ADD4C4-5C90-BA6E-9DC6-CAADF436A065}"/>
              </a:ext>
            </a:extLst>
          </p:cNvPr>
          <p:cNvSpPr txBox="1"/>
          <p:nvPr/>
        </p:nvSpPr>
        <p:spPr>
          <a:xfrm>
            <a:off x="5304712" y="3769960"/>
            <a:ext cx="2844108" cy="707886"/>
          </a:xfrm>
          <a:prstGeom prst="rect">
            <a:avLst/>
          </a:prstGeom>
          <a:noFill/>
        </p:spPr>
        <p:txBody>
          <a:bodyPr wrap="square" lIns="91440" tIns="45720" rIns="91440" bIns="45720" rtlCol="0" anchor="t">
            <a:spAutoFit/>
          </a:bodyPr>
          <a:lstStyle/>
          <a:p>
            <a:pPr algn="ctr"/>
            <a:r>
              <a:rPr lang="en-US" sz="2000" dirty="0">
                <a:solidFill>
                  <a:srgbClr val="7414DC"/>
                </a:solidFill>
              </a:rPr>
              <a:t>Complete some of the new ‘Growing Roots’ </a:t>
            </a:r>
          </a:p>
        </p:txBody>
      </p:sp>
      <p:pic>
        <p:nvPicPr>
          <p:cNvPr id="25" name="Graphic 24" descr="Add with solid fill">
            <a:extLst>
              <a:ext uri="{FF2B5EF4-FFF2-40B4-BE49-F238E27FC236}">
                <a16:creationId xmlns:a16="http://schemas.microsoft.com/office/drawing/2014/main" id="{84107F0A-77AA-3FF8-0797-B7792BB0AC4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06688" y="2700226"/>
            <a:ext cx="692461" cy="692461"/>
          </a:xfrm>
          <a:prstGeom prst="rect">
            <a:avLst/>
          </a:prstGeom>
        </p:spPr>
      </p:pic>
      <p:grpSp>
        <p:nvGrpSpPr>
          <p:cNvPr id="2" name="Group 65">
            <a:extLst>
              <a:ext uri="{FF2B5EF4-FFF2-40B4-BE49-F238E27FC236}">
                <a16:creationId xmlns:a16="http://schemas.microsoft.com/office/drawing/2014/main" id="{F12C8B41-1A55-998F-D868-7534168FBD65}"/>
              </a:ext>
            </a:extLst>
          </p:cNvPr>
          <p:cNvGrpSpPr/>
          <p:nvPr/>
        </p:nvGrpSpPr>
        <p:grpSpPr>
          <a:xfrm>
            <a:off x="8452669" y="2897302"/>
            <a:ext cx="785813" cy="266369"/>
            <a:chOff x="6850662" y="5702185"/>
            <a:chExt cx="785813" cy="266369"/>
          </a:xfrm>
        </p:grpSpPr>
        <p:cxnSp>
          <p:nvCxnSpPr>
            <p:cNvPr id="4" name="Straight Connector 68">
              <a:extLst>
                <a:ext uri="{FF2B5EF4-FFF2-40B4-BE49-F238E27FC236}">
                  <a16:creationId xmlns:a16="http://schemas.microsoft.com/office/drawing/2014/main" id="{D647C5ED-98CF-CB2A-47AA-B2AEDF1BC607}"/>
                </a:ext>
              </a:extLst>
            </p:cNvPr>
            <p:cNvCxnSpPr>
              <a:cxnSpLocks/>
            </p:cNvCxnSpPr>
            <p:nvPr/>
          </p:nvCxnSpPr>
          <p:spPr>
            <a:xfrm flipH="1">
              <a:off x="6850662" y="5702185"/>
              <a:ext cx="785813"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Straight Connector 69">
              <a:extLst>
                <a:ext uri="{FF2B5EF4-FFF2-40B4-BE49-F238E27FC236}">
                  <a16:creationId xmlns:a16="http://schemas.microsoft.com/office/drawing/2014/main" id="{9985240E-3E92-7D38-CF12-C66848A361EE}"/>
                </a:ext>
              </a:extLst>
            </p:cNvPr>
            <p:cNvCxnSpPr>
              <a:cxnSpLocks/>
            </p:cNvCxnSpPr>
            <p:nvPr/>
          </p:nvCxnSpPr>
          <p:spPr>
            <a:xfrm flipH="1">
              <a:off x="6850662" y="5968554"/>
              <a:ext cx="785813"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3" name="Picture 2" descr="A green and white sign&#10;&#10;Description automatically generated">
            <a:extLst>
              <a:ext uri="{FF2B5EF4-FFF2-40B4-BE49-F238E27FC236}">
                <a16:creationId xmlns:a16="http://schemas.microsoft.com/office/drawing/2014/main" id="{93334B16-A830-9CF3-355B-E3801F63A8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822" y="2312709"/>
            <a:ext cx="3761362" cy="992632"/>
          </a:xfrm>
          <a:prstGeom prst="rect">
            <a:avLst/>
          </a:prstGeom>
        </p:spPr>
      </p:pic>
      <p:sp>
        <p:nvSpPr>
          <p:cNvPr id="7" name="object 5">
            <a:extLst>
              <a:ext uri="{FF2B5EF4-FFF2-40B4-BE49-F238E27FC236}">
                <a16:creationId xmlns:a16="http://schemas.microsoft.com/office/drawing/2014/main" id="{43BA0676-D6C0-D0F6-A702-D028AB451DEC}"/>
              </a:ext>
            </a:extLst>
          </p:cNvPr>
          <p:cNvSpPr txBox="1"/>
          <p:nvPr/>
        </p:nvSpPr>
        <p:spPr>
          <a:xfrm>
            <a:off x="769448" y="678662"/>
            <a:ext cx="7836670" cy="677108"/>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1D9A78"/>
                </a:solidFill>
                <a:effectLst/>
                <a:uLnTx/>
                <a:uFillTx/>
                <a:latin typeface="Nunito Sans Black"/>
                <a:ea typeface="+mn-ea"/>
                <a:cs typeface="Calibri"/>
              </a:rPr>
              <a:t>Anyone part way through…</a:t>
            </a:r>
            <a:endParaRPr kumimoji="0" lang="en-US" sz="2000" b="0" i="0" u="none" strike="noStrike" kern="1200" cap="none" spc="0" normalizeH="0" baseline="0" noProof="0" dirty="0">
              <a:ln>
                <a:noFill/>
              </a:ln>
              <a:solidFill>
                <a:srgbClr val="1D9A78"/>
              </a:solidFill>
              <a:effectLst/>
              <a:uLnTx/>
              <a:uFillTx/>
              <a:latin typeface="Nunito Sans"/>
              <a:ea typeface="+mn-ea"/>
              <a:cs typeface="+mn-cs"/>
            </a:endParaRPr>
          </a:p>
        </p:txBody>
      </p:sp>
      <p:pic>
        <p:nvPicPr>
          <p:cNvPr id="10" name="Picture 9">
            <a:extLst>
              <a:ext uri="{FF2B5EF4-FFF2-40B4-BE49-F238E27FC236}">
                <a16:creationId xmlns:a16="http://schemas.microsoft.com/office/drawing/2014/main" id="{E8A9C5AF-AA95-4894-E254-3C9B7C7598B6}"/>
              </a:ext>
            </a:extLst>
          </p:cNvPr>
          <p:cNvPicPr>
            <a:picLocks noChangeAspect="1"/>
          </p:cNvPicPr>
          <p:nvPr/>
        </p:nvPicPr>
        <p:blipFill>
          <a:blip r:embed="rId8"/>
          <a:stretch>
            <a:fillRect/>
          </a:stretch>
        </p:blipFill>
        <p:spPr>
          <a:xfrm>
            <a:off x="2498928" y="4927674"/>
            <a:ext cx="3320726" cy="1356027"/>
          </a:xfrm>
          <a:prstGeom prst="rect">
            <a:avLst/>
          </a:prstGeom>
        </p:spPr>
      </p:pic>
      <p:pic>
        <p:nvPicPr>
          <p:cNvPr id="12" name="Picture 11">
            <a:extLst>
              <a:ext uri="{FF2B5EF4-FFF2-40B4-BE49-F238E27FC236}">
                <a16:creationId xmlns:a16="http://schemas.microsoft.com/office/drawing/2014/main" id="{0010E7C8-EFD3-B4FA-8C6B-EEF79269F0B1}"/>
              </a:ext>
            </a:extLst>
          </p:cNvPr>
          <p:cNvPicPr>
            <a:picLocks noChangeAspect="1"/>
          </p:cNvPicPr>
          <p:nvPr/>
        </p:nvPicPr>
        <p:blipFill>
          <a:blip r:embed="rId9"/>
          <a:stretch>
            <a:fillRect/>
          </a:stretch>
        </p:blipFill>
        <p:spPr>
          <a:xfrm>
            <a:off x="6786706" y="4934837"/>
            <a:ext cx="3221618" cy="1356027"/>
          </a:xfrm>
          <a:prstGeom prst="rect">
            <a:avLst/>
          </a:prstGeom>
        </p:spPr>
      </p:pic>
      <p:graphicFrame>
        <p:nvGraphicFramePr>
          <p:cNvPr id="8" name="Object 7">
            <a:extLst>
              <a:ext uri="{FF2B5EF4-FFF2-40B4-BE49-F238E27FC236}">
                <a16:creationId xmlns:a16="http://schemas.microsoft.com/office/drawing/2014/main" id="{CF66A99E-43AE-353A-1325-4E60C666F14F}"/>
              </a:ext>
            </a:extLst>
          </p:cNvPr>
          <p:cNvGraphicFramePr>
            <a:graphicFrameLocks noChangeAspect="1"/>
          </p:cNvGraphicFramePr>
          <p:nvPr>
            <p:extLst>
              <p:ext uri="{D42A27DB-BD31-4B8C-83A1-F6EECF244321}">
                <p14:modId xmlns:p14="http://schemas.microsoft.com/office/powerpoint/2010/main" val="31779282"/>
              </p:ext>
            </p:extLst>
          </p:nvPr>
        </p:nvGraphicFramePr>
        <p:xfrm>
          <a:off x="9741435" y="1585341"/>
          <a:ext cx="1576891" cy="2229769"/>
        </p:xfrm>
        <a:graphic>
          <a:graphicData uri="http://schemas.openxmlformats.org/presentationml/2006/ole">
            <mc:AlternateContent xmlns:mc="http://schemas.openxmlformats.org/markup-compatibility/2006">
              <mc:Choice xmlns:v="urn:schemas-microsoft-com:vml" Requires="v">
                <p:oleObj name="CorelDRAW Home &amp; Students" r:id="rId10" imgW="1856088" imgH="2623360" progId="CorelDRAWHome.Graphic.20">
                  <p:embed/>
                </p:oleObj>
              </mc:Choice>
              <mc:Fallback>
                <p:oleObj name="CorelDRAW Home &amp; Students" r:id="rId10" imgW="1856088" imgH="2623360" progId="CorelDRAWHome.Graphic.20">
                  <p:embed/>
                  <p:pic>
                    <p:nvPicPr>
                      <p:cNvPr id="8" name="Object 7">
                        <a:extLst>
                          <a:ext uri="{FF2B5EF4-FFF2-40B4-BE49-F238E27FC236}">
                            <a16:creationId xmlns:a16="http://schemas.microsoft.com/office/drawing/2014/main" id="{CF66A99E-43AE-353A-1325-4E60C666F14F}"/>
                          </a:ext>
                        </a:extLst>
                      </p:cNvPr>
                      <p:cNvPicPr/>
                      <p:nvPr/>
                    </p:nvPicPr>
                    <p:blipFill>
                      <a:blip r:embed="rId11"/>
                      <a:stretch>
                        <a:fillRect/>
                      </a:stretch>
                    </p:blipFill>
                    <p:spPr>
                      <a:xfrm>
                        <a:off x="9741435" y="1585341"/>
                        <a:ext cx="1576891" cy="2229769"/>
                      </a:xfrm>
                      <a:prstGeom prst="rect">
                        <a:avLst/>
                      </a:prstGeom>
                    </p:spPr>
                  </p:pic>
                </p:oleObj>
              </mc:Fallback>
            </mc:AlternateContent>
          </a:graphicData>
        </a:graphic>
      </p:graphicFrame>
    </p:spTree>
    <p:extLst>
      <p:ext uri="{BB962C8B-B14F-4D97-AF65-F5344CB8AC3E}">
        <p14:creationId xmlns:p14="http://schemas.microsoft.com/office/powerpoint/2010/main" val="2622805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2" name="Google Shape;422;p11">
            <a:extLst>
              <a:ext uri="{FF2B5EF4-FFF2-40B4-BE49-F238E27FC236}">
                <a16:creationId xmlns:a16="http://schemas.microsoft.com/office/drawing/2014/main" id="{A4904484-1806-E2B2-1993-D7642C93DF5C}"/>
              </a:ext>
            </a:extLst>
          </p:cNvPr>
          <p:cNvSpPr txBox="1"/>
          <p:nvPr/>
        </p:nvSpPr>
        <p:spPr>
          <a:xfrm>
            <a:off x="698975" y="460985"/>
            <a:ext cx="7958641" cy="677108"/>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chemeClr val="dk1"/>
              </a:buClr>
              <a:buSzPts val="3000"/>
              <a:buFont typeface="Nunito Sans Black"/>
              <a:buNone/>
            </a:pPr>
            <a:r>
              <a:rPr lang="en-GB" sz="4400" b="0" i="0" u="none" strike="noStrike" cap="none" dirty="0">
                <a:solidFill>
                  <a:schemeClr val="dk1"/>
                </a:solidFill>
                <a:latin typeface="Nunito Sans Black"/>
                <a:ea typeface="Nunito Sans Black"/>
                <a:cs typeface="Nunito Sans Black"/>
                <a:sym typeface="Nunito Sans Black"/>
              </a:rPr>
              <a:t>If not completed…</a:t>
            </a:r>
            <a:endParaRPr sz="2000" b="0" i="0" u="none" strike="noStrike" cap="none" dirty="0">
              <a:solidFill>
                <a:schemeClr val="dk1"/>
              </a:solidFill>
              <a:latin typeface="Nunito Sans"/>
              <a:ea typeface="Nunito Sans"/>
              <a:cs typeface="Nunito Sans"/>
              <a:sym typeface="Nunito Sans"/>
            </a:endParaRPr>
          </a:p>
        </p:txBody>
      </p:sp>
      <p:graphicFrame>
        <p:nvGraphicFramePr>
          <p:cNvPr id="4" name="Google Shape;456;p13">
            <a:extLst>
              <a:ext uri="{FF2B5EF4-FFF2-40B4-BE49-F238E27FC236}">
                <a16:creationId xmlns:a16="http://schemas.microsoft.com/office/drawing/2014/main" id="{1CD5851A-5F9D-9314-FAB7-588623D07C50}"/>
              </a:ext>
            </a:extLst>
          </p:cNvPr>
          <p:cNvGraphicFramePr/>
          <p:nvPr>
            <p:extLst>
              <p:ext uri="{D42A27DB-BD31-4B8C-83A1-F6EECF244321}">
                <p14:modId xmlns:p14="http://schemas.microsoft.com/office/powerpoint/2010/main" val="3857628827"/>
              </p:ext>
            </p:extLst>
          </p:nvPr>
        </p:nvGraphicFramePr>
        <p:xfrm>
          <a:off x="1558475" y="1538494"/>
          <a:ext cx="9075050" cy="4653605"/>
        </p:xfrm>
        <a:graphic>
          <a:graphicData uri="http://schemas.openxmlformats.org/drawingml/2006/table">
            <a:tbl>
              <a:tblPr firstRow="1" bandRow="1">
                <a:tableStyleId>{0E3FDE45-AF77-4B5C-9715-49D594BDF05E}</a:tableStyleId>
              </a:tblPr>
              <a:tblGrid>
                <a:gridCol w="4537525">
                  <a:extLst>
                    <a:ext uri="{9D8B030D-6E8A-4147-A177-3AD203B41FA5}">
                      <a16:colId xmlns:a16="http://schemas.microsoft.com/office/drawing/2014/main" val="20000"/>
                    </a:ext>
                  </a:extLst>
                </a:gridCol>
                <a:gridCol w="4537525">
                  <a:extLst>
                    <a:ext uri="{9D8B030D-6E8A-4147-A177-3AD203B41FA5}">
                      <a16:colId xmlns:a16="http://schemas.microsoft.com/office/drawing/2014/main" val="20001"/>
                    </a:ext>
                  </a:extLst>
                </a:gridCol>
              </a:tblGrid>
              <a:tr h="793025">
                <a:tc>
                  <a:txBody>
                    <a:bodyPr/>
                    <a:lstStyle/>
                    <a:p>
                      <a:pPr marL="0" marR="0" lvl="0" indent="0" algn="ctr" rtl="0">
                        <a:spcBef>
                          <a:spcPts val="0"/>
                        </a:spcBef>
                        <a:spcAft>
                          <a:spcPts val="0"/>
                        </a:spcAft>
                        <a:buNone/>
                      </a:pPr>
                      <a:r>
                        <a:rPr lang="en-GB" sz="2400" b="1" u="none" strike="noStrike" cap="none" dirty="0">
                          <a:solidFill>
                            <a:schemeClr val="dk1"/>
                          </a:solidFill>
                        </a:rPr>
                        <a:t>If not complete as </a:t>
                      </a:r>
                    </a:p>
                    <a:p>
                      <a:pPr marL="0" marR="0" lvl="0" indent="0" algn="ctr" rtl="0">
                        <a:spcBef>
                          <a:spcPts val="0"/>
                        </a:spcBef>
                        <a:spcAft>
                          <a:spcPts val="0"/>
                        </a:spcAft>
                        <a:buNone/>
                      </a:pPr>
                      <a:r>
                        <a:rPr lang="en-GB" sz="2400" b="1" u="none" strike="noStrike" cap="none" dirty="0">
                          <a:solidFill>
                            <a:schemeClr val="dk1"/>
                          </a:solidFill>
                        </a:rPr>
                        <a:t>Getting Started Training</a:t>
                      </a:r>
                      <a:endParaRPr sz="2400" dirty="0"/>
                    </a:p>
                  </a:txBody>
                  <a:tcPr marL="91450" marR="91450" marT="45725" marB="45725" anchor="ctr"/>
                </a:tc>
                <a:tc>
                  <a:txBody>
                    <a:bodyPr/>
                    <a:lstStyle/>
                    <a:p>
                      <a:pPr marL="0" marR="0" lvl="0" indent="0" algn="ctr" rtl="0">
                        <a:spcBef>
                          <a:spcPts val="0"/>
                        </a:spcBef>
                        <a:spcAft>
                          <a:spcPts val="0"/>
                        </a:spcAft>
                        <a:buNone/>
                      </a:pPr>
                      <a:r>
                        <a:rPr lang="en-GB" sz="2400" b="1" u="none" strike="noStrike" cap="none" dirty="0">
                          <a:solidFill>
                            <a:schemeClr val="dk1"/>
                          </a:solidFill>
                        </a:rPr>
                        <a:t>Will need to complete</a:t>
                      </a:r>
                    </a:p>
                    <a:p>
                      <a:pPr marL="0" marR="0" lvl="0" indent="0" algn="ctr" rtl="0">
                        <a:spcBef>
                          <a:spcPts val="0"/>
                        </a:spcBef>
                        <a:spcAft>
                          <a:spcPts val="0"/>
                        </a:spcAft>
                        <a:buNone/>
                      </a:pPr>
                      <a:r>
                        <a:rPr lang="en-GB" sz="2400" b="1" u="none" strike="noStrike" cap="none" dirty="0">
                          <a:solidFill>
                            <a:schemeClr val="dk1"/>
                          </a:solidFill>
                        </a:rPr>
                        <a:t>Growing Roots Learning</a:t>
                      </a:r>
                      <a:endParaRPr sz="2400" dirty="0"/>
                    </a:p>
                  </a:txBody>
                  <a:tcPr marL="91450" marR="91450" marT="45725" marB="45725" anchor="ctr"/>
                </a:tc>
                <a:extLst>
                  <a:ext uri="{0D108BD9-81ED-4DB2-BD59-A6C34878D82A}">
                    <a16:rowId xmlns:a16="http://schemas.microsoft.com/office/drawing/2014/main" val="10000"/>
                  </a:ext>
                </a:extLst>
              </a:tr>
              <a:tr h="456825">
                <a:tc>
                  <a:txBody>
                    <a:bodyPr/>
                    <a:lstStyle/>
                    <a:p>
                      <a:pPr marL="0" marR="0" lvl="0" indent="0" algn="ctr" rtl="0">
                        <a:spcBef>
                          <a:spcPts val="0"/>
                        </a:spcBef>
                        <a:spcAft>
                          <a:spcPts val="0"/>
                        </a:spcAft>
                        <a:buNone/>
                      </a:pPr>
                      <a:r>
                        <a:rPr lang="en-GB" sz="2000" u="none" strike="noStrike" cap="none" dirty="0"/>
                        <a:t>GDPR</a:t>
                      </a:r>
                      <a:endParaRPr sz="2000" dirty="0"/>
                    </a:p>
                  </a:txBody>
                  <a:tcPr marL="91450" marR="91450" marT="45725" marB="45725" anchor="ctr"/>
                </a:tc>
                <a:tc>
                  <a:txBody>
                    <a:bodyPr/>
                    <a:lstStyle/>
                    <a:p>
                      <a:pPr marL="0" marR="0" lvl="0" indent="0" algn="ctr" rtl="0">
                        <a:spcBef>
                          <a:spcPts val="0"/>
                        </a:spcBef>
                        <a:spcAft>
                          <a:spcPts val="0"/>
                        </a:spcAft>
                        <a:buNone/>
                      </a:pPr>
                      <a:r>
                        <a:rPr lang="en-GB" sz="2000" u="none" strike="noStrike" cap="none" dirty="0"/>
                        <a:t>Data Protection in Scouts</a:t>
                      </a:r>
                      <a:endParaRPr sz="2000" dirty="0"/>
                    </a:p>
                  </a:txBody>
                  <a:tcPr marL="91450" marR="91450" marT="45725" marB="45725" anchor="ctr"/>
                </a:tc>
                <a:extLst>
                  <a:ext uri="{0D108BD9-81ED-4DB2-BD59-A6C34878D82A}">
                    <a16:rowId xmlns:a16="http://schemas.microsoft.com/office/drawing/2014/main" val="10001"/>
                  </a:ext>
                </a:extLst>
              </a:tr>
              <a:tr h="456825">
                <a:tc>
                  <a:txBody>
                    <a:bodyPr/>
                    <a:lstStyle/>
                    <a:p>
                      <a:pPr marL="0" marR="0" lvl="0" indent="0" algn="ctr" rtl="0">
                        <a:lnSpc>
                          <a:spcPct val="100000"/>
                        </a:lnSpc>
                        <a:spcBef>
                          <a:spcPts val="0"/>
                        </a:spcBef>
                        <a:spcAft>
                          <a:spcPts val="0"/>
                        </a:spcAft>
                        <a:buSzPts val="1800"/>
                        <a:buFont typeface="Nunito Sans"/>
                        <a:buNone/>
                      </a:pPr>
                      <a:r>
                        <a:rPr lang="en-GB" sz="2000" u="none" strike="noStrike" cap="none" dirty="0"/>
                        <a:t>Safety</a:t>
                      </a:r>
                      <a:endParaRPr sz="2000" dirty="0"/>
                    </a:p>
                  </a:txBody>
                  <a:tcPr marL="91450" marR="91450" marT="45725" marB="45725" anchor="ctr"/>
                </a:tc>
                <a:tc>
                  <a:txBody>
                    <a:bodyPr/>
                    <a:lstStyle/>
                    <a:p>
                      <a:pPr marL="0" marR="0" lvl="0" indent="0" algn="ctr" rtl="0">
                        <a:spcBef>
                          <a:spcPts val="0"/>
                        </a:spcBef>
                        <a:spcAft>
                          <a:spcPts val="0"/>
                        </a:spcAft>
                        <a:buNone/>
                      </a:pPr>
                      <a:r>
                        <a:rPr lang="en-GB" sz="2000" u="none" strike="noStrike" cap="none" dirty="0"/>
                        <a:t>Safe Scouting</a:t>
                      </a:r>
                      <a:endParaRPr sz="2000" dirty="0"/>
                    </a:p>
                  </a:txBody>
                  <a:tcPr marL="91450" marR="91450" marT="45725" marB="45725" anchor="ctr"/>
                </a:tc>
                <a:extLst>
                  <a:ext uri="{0D108BD9-81ED-4DB2-BD59-A6C34878D82A}">
                    <a16:rowId xmlns:a16="http://schemas.microsoft.com/office/drawing/2014/main" val="10002"/>
                  </a:ext>
                </a:extLst>
              </a:tr>
              <a:tr h="456825">
                <a:tc>
                  <a:txBody>
                    <a:bodyPr/>
                    <a:lstStyle/>
                    <a:p>
                      <a:pPr marL="0" marR="0" lvl="0" indent="0" algn="ctr" rtl="0">
                        <a:lnSpc>
                          <a:spcPct val="100000"/>
                        </a:lnSpc>
                        <a:spcBef>
                          <a:spcPts val="0"/>
                        </a:spcBef>
                        <a:spcAft>
                          <a:spcPts val="0"/>
                        </a:spcAft>
                        <a:buSzPts val="1800"/>
                        <a:buFont typeface="Nunito Sans"/>
                        <a:buNone/>
                      </a:pPr>
                      <a:r>
                        <a:rPr lang="en-GB" sz="2000" u="none" strike="noStrike" cap="none" dirty="0"/>
                        <a:t>Safeguarding</a:t>
                      </a:r>
                      <a:endParaRPr sz="2000" dirty="0"/>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u="none" strike="noStrike" cap="none" dirty="0"/>
                        <a:t>Safe Scouting</a:t>
                      </a:r>
                      <a:endParaRPr lang="en-GB" sz="2000" dirty="0"/>
                    </a:p>
                  </a:txBody>
                  <a:tcPr marL="91450" marR="91450" marT="45725" marB="45725" anchor="ctr"/>
                </a:tc>
                <a:extLst>
                  <a:ext uri="{0D108BD9-81ED-4DB2-BD59-A6C34878D82A}">
                    <a16:rowId xmlns:a16="http://schemas.microsoft.com/office/drawing/2014/main" val="10003"/>
                  </a:ext>
                </a:extLst>
              </a:tr>
              <a:tr h="502835">
                <a:tc>
                  <a:txBody>
                    <a:bodyPr/>
                    <a:lstStyle/>
                    <a:p>
                      <a:pPr marL="0" marR="0" lvl="0" indent="0" algn="ctr" defTabSz="914400" rtl="0" eaLnBrk="1" fontAlgn="auto" latinLnBrk="0" hangingPunct="1">
                        <a:lnSpc>
                          <a:spcPct val="100000"/>
                        </a:lnSpc>
                        <a:spcBef>
                          <a:spcPts val="0"/>
                        </a:spcBef>
                        <a:spcAft>
                          <a:spcPts val="0"/>
                        </a:spcAft>
                        <a:buClrTx/>
                        <a:buSzPts val="1800"/>
                        <a:buFont typeface="Nunito Sans"/>
                        <a:buNone/>
                        <a:tabLst/>
                        <a:defRPr/>
                      </a:pPr>
                      <a:r>
                        <a:rPr lang="en-US" sz="2000" u="none" strike="noStrike" cap="none" dirty="0"/>
                        <a:t>Module 1 – Essentials of Scouting</a:t>
                      </a:r>
                      <a:endParaRPr lang="en-US" sz="2000" dirty="0"/>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u="none" strike="noStrike" cap="none" dirty="0"/>
                        <a:t>Who we are &amp; What we do</a:t>
                      </a:r>
                      <a:endParaRPr lang="en-US" sz="2000" dirty="0"/>
                    </a:p>
                  </a:txBody>
                  <a:tcPr marL="91450" marR="91450" marT="45725" marB="45725" anchor="ctr"/>
                </a:tc>
                <a:extLst>
                  <a:ext uri="{0D108BD9-81ED-4DB2-BD59-A6C34878D82A}">
                    <a16:rowId xmlns:a16="http://schemas.microsoft.com/office/drawing/2014/main" val="10004"/>
                  </a:ext>
                </a:extLst>
              </a:tr>
              <a:tr h="799450">
                <a:tc>
                  <a:txBody>
                    <a:bodyPr/>
                    <a:lstStyle/>
                    <a:p>
                      <a:pPr marL="0" marR="0" lvl="0" indent="0" algn="ctr" defTabSz="914400" rtl="0" eaLnBrk="1" fontAlgn="auto" latinLnBrk="0" hangingPunct="1">
                        <a:lnSpc>
                          <a:spcPct val="100000"/>
                        </a:lnSpc>
                        <a:spcBef>
                          <a:spcPts val="0"/>
                        </a:spcBef>
                        <a:spcAft>
                          <a:spcPts val="0"/>
                        </a:spcAft>
                        <a:buClr>
                          <a:schemeClr val="dk1"/>
                        </a:buClr>
                        <a:buSzPts val="1800"/>
                        <a:buFont typeface="Nunito Sans"/>
                        <a:buNone/>
                        <a:tabLst/>
                        <a:defRPr/>
                      </a:pPr>
                      <a:r>
                        <a:rPr lang="en-US" sz="2000" u="none" strike="noStrike" cap="none" dirty="0"/>
                        <a:t>Module 4 – Tools for the role </a:t>
                      </a:r>
                      <a:br>
                        <a:rPr lang="en-US" sz="2000" u="none" strike="noStrike" cap="none" dirty="0"/>
                      </a:br>
                      <a:r>
                        <a:rPr lang="en-US" sz="2000" u="none" strike="noStrike" cap="none" dirty="0"/>
                        <a:t>(Managers &amp; Supporters)</a:t>
                      </a:r>
                      <a:endParaRPr lang="en-US" sz="2000" dirty="0"/>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800"/>
                        <a:buFont typeface="Nunito Sans"/>
                        <a:buNone/>
                        <a:tabLst/>
                        <a:defRPr/>
                      </a:pPr>
                      <a:r>
                        <a:rPr lang="en-GB" sz="2000" u="none" strike="noStrike" cap="none" dirty="0"/>
                        <a:t>Leading Scout Volunteers</a:t>
                      </a:r>
                      <a:endParaRPr lang="en-GB" sz="2000" dirty="0"/>
                    </a:p>
                  </a:txBody>
                  <a:tcPr marL="91450" marR="91450" marT="45725" marB="45725" anchor="ctr"/>
                </a:tc>
                <a:extLst>
                  <a:ext uri="{0D108BD9-81ED-4DB2-BD59-A6C34878D82A}">
                    <a16:rowId xmlns:a16="http://schemas.microsoft.com/office/drawing/2014/main" val="10005"/>
                  </a:ext>
                </a:extLst>
              </a:tr>
              <a:tr h="456825">
                <a:tc>
                  <a:txBody>
                    <a:bodyPr/>
                    <a:lstStyle/>
                    <a:p>
                      <a:pPr marL="0" marR="0" lvl="0" indent="0" algn="ctr" defTabSz="914400" rtl="0" eaLnBrk="1" fontAlgn="auto" latinLnBrk="0" hangingPunct="1">
                        <a:lnSpc>
                          <a:spcPct val="100000"/>
                        </a:lnSpc>
                        <a:spcBef>
                          <a:spcPts val="0"/>
                        </a:spcBef>
                        <a:spcAft>
                          <a:spcPts val="0"/>
                        </a:spcAft>
                        <a:buClrTx/>
                        <a:buSzPts val="1800"/>
                        <a:buFont typeface="Nunito Sans"/>
                        <a:buNone/>
                        <a:tabLst/>
                        <a:defRPr/>
                      </a:pPr>
                      <a:r>
                        <a:rPr lang="en-US" sz="2000" u="none" strike="noStrike" cap="none" dirty="0">
                          <a:solidFill>
                            <a:schemeClr val="dk1"/>
                          </a:solidFill>
                        </a:rPr>
                        <a:t>Module 3 – Tools for the role </a:t>
                      </a:r>
                      <a:br>
                        <a:rPr lang="en-US" sz="2000" u="none" strike="noStrike" cap="none" dirty="0">
                          <a:solidFill>
                            <a:schemeClr val="dk1"/>
                          </a:solidFill>
                        </a:rPr>
                      </a:br>
                      <a:r>
                        <a:rPr lang="en-US" sz="2000" u="none" strike="noStrike" cap="none" dirty="0">
                          <a:solidFill>
                            <a:schemeClr val="dk1"/>
                          </a:solidFill>
                        </a:rPr>
                        <a:t>(Section Leaders)</a:t>
                      </a:r>
                      <a:endParaRPr lang="en-US" sz="2000" u="none" strike="noStrike" cap="none" dirty="0">
                        <a:solidFill>
                          <a:schemeClr val="dk1"/>
                        </a:solidFill>
                        <a:latin typeface="Nunito Sans"/>
                        <a:ea typeface="Nunito Sans"/>
                        <a:cs typeface="Nunito Sans"/>
                        <a:sym typeface="Nunito Sans"/>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u="none" strike="noStrike" cap="none" dirty="0">
                          <a:solidFill>
                            <a:schemeClr val="dk1"/>
                          </a:solidFill>
                        </a:rPr>
                        <a:t>Delivering a Great Programme</a:t>
                      </a:r>
                      <a:endParaRPr lang="en-GB" sz="2000" u="none" strike="noStrike" cap="none" dirty="0">
                        <a:solidFill>
                          <a:schemeClr val="dk1"/>
                        </a:solidFill>
                        <a:latin typeface="Nunito Sans"/>
                        <a:ea typeface="Nunito Sans"/>
                        <a:cs typeface="Nunito Sans"/>
                        <a:sym typeface="Nunito Sans"/>
                      </a:endParaRPr>
                    </a:p>
                  </a:txBody>
                  <a:tcPr marL="91450" marR="91450" marT="45725" marB="45725" anchor="ctr"/>
                </a:tc>
                <a:extLst>
                  <a:ext uri="{0D108BD9-81ED-4DB2-BD59-A6C34878D82A}">
                    <a16:rowId xmlns:a16="http://schemas.microsoft.com/office/drawing/2014/main" val="10006"/>
                  </a:ext>
                </a:extLst>
              </a:tr>
              <a:tr h="456825">
                <a:tc>
                  <a:txBody>
                    <a:bodyPr/>
                    <a:lstStyle/>
                    <a:p>
                      <a:pPr marL="0" marR="0" lvl="0" indent="0" algn="ctr" defTabSz="914400" rtl="0" eaLnBrk="1" fontAlgn="auto" latinLnBrk="0" hangingPunct="1">
                        <a:lnSpc>
                          <a:spcPct val="100000"/>
                        </a:lnSpc>
                        <a:spcBef>
                          <a:spcPts val="0"/>
                        </a:spcBef>
                        <a:spcAft>
                          <a:spcPts val="0"/>
                        </a:spcAft>
                        <a:buClrTx/>
                        <a:buSzPts val="1800"/>
                        <a:buFont typeface="Nunito Sans"/>
                        <a:buNone/>
                        <a:tabLst/>
                        <a:defRPr/>
                      </a:pPr>
                      <a:endParaRPr lang="en-US" sz="2000" u="none" strike="noStrike" cap="none" dirty="0">
                        <a:solidFill>
                          <a:schemeClr val="dk1"/>
                        </a:solidFill>
                        <a:latin typeface="Nunito Sans"/>
                        <a:ea typeface="Nunito Sans"/>
                        <a:cs typeface="Nunito Sans"/>
                        <a:sym typeface="Nunito Sans"/>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u="none" strike="noStrike" cap="none" dirty="0"/>
                        <a:t>Creating Inclusion</a:t>
                      </a:r>
                      <a:endParaRPr lang="en-GB" sz="2000" dirty="0"/>
                    </a:p>
                  </a:txBody>
                  <a:tcPr marL="91450" marR="91450" marT="45725" marB="45725" anchor="ctr"/>
                </a:tc>
                <a:extLst>
                  <a:ext uri="{0D108BD9-81ED-4DB2-BD59-A6C34878D82A}">
                    <a16:rowId xmlns:a16="http://schemas.microsoft.com/office/drawing/2014/main" val="2309963364"/>
                  </a:ext>
                </a:extLst>
              </a:tr>
            </a:tbl>
          </a:graphicData>
        </a:graphic>
      </p:graphicFrame>
    </p:spTree>
    <p:extLst>
      <p:ext uri="{BB962C8B-B14F-4D97-AF65-F5344CB8AC3E}">
        <p14:creationId xmlns:p14="http://schemas.microsoft.com/office/powerpoint/2010/main" val="3705495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Common Mistakes to Avoid When Asking a Question | Inc.com">
            <a:extLst>
              <a:ext uri="{FF2B5EF4-FFF2-40B4-BE49-F238E27FC236}">
                <a16:creationId xmlns:a16="http://schemas.microsoft.com/office/drawing/2014/main" id="{B7C4C970-FAA3-265C-E0BC-B814DC006A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83" r="4077"/>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615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920CF8-D629-FE1C-6C1C-E454F2628B86}"/>
              </a:ext>
            </a:extLst>
          </p:cNvPr>
          <p:cNvSpPr txBox="1"/>
          <p:nvPr/>
        </p:nvSpPr>
        <p:spPr>
          <a:xfrm>
            <a:off x="0" y="1242328"/>
            <a:ext cx="5035924" cy="646331"/>
          </a:xfrm>
          <a:prstGeom prst="rect">
            <a:avLst/>
          </a:prstGeom>
          <a:noFill/>
        </p:spPr>
        <p:txBody>
          <a:bodyPr wrap="square" rtlCol="0">
            <a:spAutoFit/>
          </a:bodyPr>
          <a:lstStyle/>
          <a:p>
            <a:pPr algn="ctr"/>
            <a:r>
              <a:rPr lang="en-GB" sz="3600" dirty="0">
                <a:solidFill>
                  <a:srgbClr val="AE4A84"/>
                </a:solidFill>
                <a:latin typeface="Nunito Sans Black" panose="00000A00000000000000" pitchFamily="2" charset="0"/>
              </a:rPr>
              <a:t>(Optional Learning)</a:t>
            </a:r>
          </a:p>
        </p:txBody>
      </p:sp>
      <p:sp>
        <p:nvSpPr>
          <p:cNvPr id="5" name="TextBox 4">
            <a:extLst>
              <a:ext uri="{FF2B5EF4-FFF2-40B4-BE49-F238E27FC236}">
                <a16:creationId xmlns:a16="http://schemas.microsoft.com/office/drawing/2014/main" id="{433B3593-F345-DF36-7924-5FDB65FE0EF3}"/>
              </a:ext>
            </a:extLst>
          </p:cNvPr>
          <p:cNvSpPr txBox="1"/>
          <p:nvPr/>
        </p:nvSpPr>
        <p:spPr>
          <a:xfrm>
            <a:off x="0" y="517491"/>
            <a:ext cx="5035924" cy="646331"/>
          </a:xfrm>
          <a:prstGeom prst="rect">
            <a:avLst/>
          </a:prstGeom>
          <a:noFill/>
        </p:spPr>
        <p:txBody>
          <a:bodyPr wrap="square" rtlCol="0">
            <a:spAutoFit/>
          </a:bodyPr>
          <a:lstStyle/>
          <a:p>
            <a:pPr algn="ctr"/>
            <a:r>
              <a:rPr lang="en-GB" sz="3600" dirty="0">
                <a:solidFill>
                  <a:srgbClr val="AE4A84"/>
                </a:solidFill>
                <a:latin typeface="Nunito Sans Black" panose="00000A00000000000000" pitchFamily="2" charset="0"/>
              </a:rPr>
              <a:t>Branching Out</a:t>
            </a:r>
          </a:p>
        </p:txBody>
      </p:sp>
      <p:graphicFrame>
        <p:nvGraphicFramePr>
          <p:cNvPr id="6" name="Object 5">
            <a:extLst>
              <a:ext uri="{FF2B5EF4-FFF2-40B4-BE49-F238E27FC236}">
                <a16:creationId xmlns:a16="http://schemas.microsoft.com/office/drawing/2014/main" id="{5B0EA06B-3BB7-F873-9D52-BBF60B974250}"/>
              </a:ext>
            </a:extLst>
          </p:cNvPr>
          <p:cNvGraphicFramePr>
            <a:graphicFrameLocks noChangeAspect="1"/>
          </p:cNvGraphicFramePr>
          <p:nvPr>
            <p:extLst>
              <p:ext uri="{D42A27DB-BD31-4B8C-83A1-F6EECF244321}">
                <p14:modId xmlns:p14="http://schemas.microsoft.com/office/powerpoint/2010/main" val="1908606399"/>
              </p:ext>
            </p:extLst>
          </p:nvPr>
        </p:nvGraphicFramePr>
        <p:xfrm>
          <a:off x="4913920" y="438985"/>
          <a:ext cx="3937747" cy="6318304"/>
        </p:xfrm>
        <a:graphic>
          <a:graphicData uri="http://schemas.openxmlformats.org/presentationml/2006/ole">
            <mc:AlternateContent xmlns:mc="http://schemas.openxmlformats.org/markup-compatibility/2006">
              <mc:Choice xmlns:v="urn:schemas-microsoft-com:vml" Requires="v">
                <p:oleObj name="CorelDRAW Home &amp; Students" r:id="rId2" imgW="2512567" imgH="4032574" progId="CorelDRAWHome.Graphic.20">
                  <p:embed/>
                </p:oleObj>
              </mc:Choice>
              <mc:Fallback>
                <p:oleObj name="CorelDRAW Home &amp; Students" r:id="rId2" imgW="2512567" imgH="4032574" progId="CorelDRAWHome.Graphic.20">
                  <p:embed/>
                  <p:pic>
                    <p:nvPicPr>
                      <p:cNvPr id="6" name="Object 5">
                        <a:extLst>
                          <a:ext uri="{FF2B5EF4-FFF2-40B4-BE49-F238E27FC236}">
                            <a16:creationId xmlns:a16="http://schemas.microsoft.com/office/drawing/2014/main" id="{5B0EA06B-3BB7-F873-9D52-BBF60B974250}"/>
                          </a:ext>
                        </a:extLst>
                      </p:cNvPr>
                      <p:cNvPicPr/>
                      <p:nvPr/>
                    </p:nvPicPr>
                    <p:blipFill>
                      <a:blip r:embed="rId3"/>
                      <a:stretch>
                        <a:fillRect/>
                      </a:stretch>
                    </p:blipFill>
                    <p:spPr>
                      <a:xfrm>
                        <a:off x="4913920" y="438985"/>
                        <a:ext cx="3937747" cy="6318304"/>
                      </a:xfrm>
                      <a:prstGeom prst="rect">
                        <a:avLst/>
                      </a:prstGeom>
                    </p:spPr>
                  </p:pic>
                </p:oleObj>
              </mc:Fallback>
            </mc:AlternateContent>
          </a:graphicData>
        </a:graphic>
      </p:graphicFrame>
    </p:spTree>
    <p:extLst>
      <p:ext uri="{BB962C8B-B14F-4D97-AF65-F5344CB8AC3E}">
        <p14:creationId xmlns:p14="http://schemas.microsoft.com/office/powerpoint/2010/main" val="3014817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ith colorful ties&#10;&#10;Description automatically generated">
            <a:extLst>
              <a:ext uri="{FF2B5EF4-FFF2-40B4-BE49-F238E27FC236}">
                <a16:creationId xmlns:a16="http://schemas.microsoft.com/office/drawing/2014/main" id="{8F263DE6-8706-9409-1F70-26FE5C9B0D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684" y="295656"/>
            <a:ext cx="8866632" cy="6266688"/>
          </a:xfrm>
          <a:prstGeom prst="rect">
            <a:avLst/>
          </a:prstGeom>
        </p:spPr>
      </p:pic>
      <p:graphicFrame>
        <p:nvGraphicFramePr>
          <p:cNvPr id="2" name="Object 1">
            <a:extLst>
              <a:ext uri="{FF2B5EF4-FFF2-40B4-BE49-F238E27FC236}">
                <a16:creationId xmlns:a16="http://schemas.microsoft.com/office/drawing/2014/main" id="{456C7D9E-F454-9381-E35D-B5F3236DB476}"/>
              </a:ext>
            </a:extLst>
          </p:cNvPr>
          <p:cNvGraphicFramePr>
            <a:graphicFrameLocks noChangeAspect="1"/>
          </p:cNvGraphicFramePr>
          <p:nvPr>
            <p:extLst>
              <p:ext uri="{D42A27DB-BD31-4B8C-83A1-F6EECF244321}">
                <p14:modId xmlns:p14="http://schemas.microsoft.com/office/powerpoint/2010/main" val="2342393359"/>
              </p:ext>
            </p:extLst>
          </p:nvPr>
        </p:nvGraphicFramePr>
        <p:xfrm>
          <a:off x="8217351" y="495637"/>
          <a:ext cx="943516" cy="1513917"/>
        </p:xfrm>
        <a:graphic>
          <a:graphicData uri="http://schemas.openxmlformats.org/presentationml/2006/ole">
            <mc:AlternateContent xmlns:mc="http://schemas.openxmlformats.org/markup-compatibility/2006">
              <mc:Choice xmlns:v="urn:schemas-microsoft-com:vml" Requires="v">
                <p:oleObj name="CorelDRAW Home &amp; Students" r:id="rId3" imgW="2512567" imgH="4032574" progId="CorelDRAWHome.Graphic.20">
                  <p:embed/>
                </p:oleObj>
              </mc:Choice>
              <mc:Fallback>
                <p:oleObj name="CorelDRAW Home &amp; Students" r:id="rId3" imgW="2512567" imgH="4032574" progId="CorelDRAWHome.Graphic.20">
                  <p:embed/>
                  <p:pic>
                    <p:nvPicPr>
                      <p:cNvPr id="2" name="Object 1">
                        <a:extLst>
                          <a:ext uri="{FF2B5EF4-FFF2-40B4-BE49-F238E27FC236}">
                            <a16:creationId xmlns:a16="http://schemas.microsoft.com/office/drawing/2014/main" id="{456C7D9E-F454-9381-E35D-B5F3236DB476}"/>
                          </a:ext>
                        </a:extLst>
                      </p:cNvPr>
                      <p:cNvPicPr/>
                      <p:nvPr/>
                    </p:nvPicPr>
                    <p:blipFill>
                      <a:blip r:embed="rId4"/>
                      <a:stretch>
                        <a:fillRect/>
                      </a:stretch>
                    </p:blipFill>
                    <p:spPr>
                      <a:xfrm>
                        <a:off x="8217351" y="495637"/>
                        <a:ext cx="943516" cy="151391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132EC199-407A-9520-AA4F-82401EF00360}"/>
              </a:ext>
            </a:extLst>
          </p:cNvPr>
          <p:cNvGraphicFramePr>
            <a:graphicFrameLocks noChangeAspect="1"/>
          </p:cNvGraphicFramePr>
          <p:nvPr>
            <p:extLst>
              <p:ext uri="{D42A27DB-BD31-4B8C-83A1-F6EECF244321}">
                <p14:modId xmlns:p14="http://schemas.microsoft.com/office/powerpoint/2010/main" val="3696792476"/>
              </p:ext>
            </p:extLst>
          </p:nvPr>
        </p:nvGraphicFramePr>
        <p:xfrm>
          <a:off x="2930004" y="798532"/>
          <a:ext cx="748862" cy="1058912"/>
        </p:xfrm>
        <a:graphic>
          <a:graphicData uri="http://schemas.openxmlformats.org/presentationml/2006/ole">
            <mc:AlternateContent xmlns:mc="http://schemas.openxmlformats.org/markup-compatibility/2006">
              <mc:Choice xmlns:v="urn:schemas-microsoft-com:vml" Requires="v">
                <p:oleObj name="CorelDRAW Home &amp; Students" r:id="rId5" imgW="1856088" imgH="2623360" progId="CorelDRAWHome.Graphic.20">
                  <p:embed/>
                </p:oleObj>
              </mc:Choice>
              <mc:Fallback>
                <p:oleObj name="CorelDRAW Home &amp; Students" r:id="rId5" imgW="1856088" imgH="2623360" progId="CorelDRAWHome.Graphic.20">
                  <p:embed/>
                  <p:pic>
                    <p:nvPicPr>
                      <p:cNvPr id="6" name="Object 5">
                        <a:extLst>
                          <a:ext uri="{FF2B5EF4-FFF2-40B4-BE49-F238E27FC236}">
                            <a16:creationId xmlns:a16="http://schemas.microsoft.com/office/drawing/2014/main" id="{132EC199-407A-9520-AA4F-82401EF00360}"/>
                          </a:ext>
                        </a:extLst>
                      </p:cNvPr>
                      <p:cNvPicPr/>
                      <p:nvPr/>
                    </p:nvPicPr>
                    <p:blipFill>
                      <a:blip r:embed="rId6"/>
                      <a:stretch>
                        <a:fillRect/>
                      </a:stretch>
                    </p:blipFill>
                    <p:spPr>
                      <a:xfrm>
                        <a:off x="2930004" y="798532"/>
                        <a:ext cx="748862" cy="1058912"/>
                      </a:xfrm>
                      <a:prstGeom prst="rect">
                        <a:avLst/>
                      </a:prstGeom>
                    </p:spPr>
                  </p:pic>
                </p:oleObj>
              </mc:Fallback>
            </mc:AlternateContent>
          </a:graphicData>
        </a:graphic>
      </p:graphicFrame>
    </p:spTree>
    <p:extLst>
      <p:ext uri="{BB962C8B-B14F-4D97-AF65-F5344CB8AC3E}">
        <p14:creationId xmlns:p14="http://schemas.microsoft.com/office/powerpoint/2010/main" val="50598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BCFE82-8873-0EBF-B3EE-0D84C7C31AA3}"/>
              </a:ext>
            </a:extLst>
          </p:cNvPr>
          <p:cNvPicPr>
            <a:picLocks noChangeAspect="1"/>
          </p:cNvPicPr>
          <p:nvPr/>
        </p:nvPicPr>
        <p:blipFill>
          <a:blip r:embed="rId2"/>
          <a:stretch>
            <a:fillRect/>
          </a:stretch>
        </p:blipFill>
        <p:spPr>
          <a:xfrm>
            <a:off x="3700462" y="128587"/>
            <a:ext cx="4791075" cy="6600825"/>
          </a:xfrm>
          <a:prstGeom prst="rect">
            <a:avLst/>
          </a:prstGeom>
        </p:spPr>
      </p:pic>
    </p:spTree>
    <p:extLst>
      <p:ext uri="{BB962C8B-B14F-4D97-AF65-F5344CB8AC3E}">
        <p14:creationId xmlns:p14="http://schemas.microsoft.com/office/powerpoint/2010/main" val="273619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1E3995C-391F-5DC5-691E-C176EF70B71C}"/>
              </a:ext>
            </a:extLst>
          </p:cNvPr>
          <p:cNvPicPr>
            <a:picLocks noChangeAspect="1"/>
          </p:cNvPicPr>
          <p:nvPr/>
        </p:nvPicPr>
        <p:blipFill rotWithShape="1">
          <a:blip r:embed="rId2"/>
          <a:srcRect t="29221" r="-1" b="30005"/>
          <a:stretch/>
        </p:blipFill>
        <p:spPr>
          <a:xfrm>
            <a:off x="20" y="1282"/>
            <a:ext cx="12191980" cy="6856718"/>
          </a:xfrm>
          <a:prstGeom prst="rect">
            <a:avLst/>
          </a:prstGeom>
        </p:spPr>
      </p:pic>
    </p:spTree>
    <p:extLst>
      <p:ext uri="{BB962C8B-B14F-4D97-AF65-F5344CB8AC3E}">
        <p14:creationId xmlns:p14="http://schemas.microsoft.com/office/powerpoint/2010/main" val="322494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5FDF3D-996C-C52A-1C50-F941D88A0837}"/>
              </a:ext>
            </a:extLst>
          </p:cNvPr>
          <p:cNvPicPr>
            <a:picLocks noChangeAspect="1"/>
          </p:cNvPicPr>
          <p:nvPr/>
        </p:nvPicPr>
        <p:blipFill rotWithShape="1">
          <a:blip r:embed="rId2"/>
          <a:srcRect l="830" r="1119"/>
          <a:stretch/>
        </p:blipFill>
        <p:spPr>
          <a:xfrm>
            <a:off x="3887952" y="223771"/>
            <a:ext cx="4416095" cy="6410458"/>
          </a:xfrm>
          <a:prstGeom prst="rect">
            <a:avLst/>
          </a:prstGeom>
        </p:spPr>
      </p:pic>
    </p:spTree>
    <p:extLst>
      <p:ext uri="{BB962C8B-B14F-4D97-AF65-F5344CB8AC3E}">
        <p14:creationId xmlns:p14="http://schemas.microsoft.com/office/powerpoint/2010/main" val="90849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C354AC-58EB-DB79-2C89-EB23515CE144}"/>
              </a:ext>
            </a:extLst>
          </p:cNvPr>
          <p:cNvSpPr>
            <a:spLocks noGrp="1"/>
          </p:cNvSpPr>
          <p:nvPr>
            <p:ph type="sldNum" sz="quarter" idx="4294967295"/>
          </p:nvPr>
        </p:nvSpPr>
        <p:spPr>
          <a:xfrm>
            <a:off x="8805333" y="6356350"/>
            <a:ext cx="2743200" cy="365125"/>
          </a:xfrm>
        </p:spPr>
        <p:txBody>
          <a:bodyPr>
            <a:normAutofit/>
          </a:bodyPr>
          <a:lstStyle/>
          <a:p>
            <a:pPr>
              <a:spcAft>
                <a:spcPts val="600"/>
              </a:spcAft>
            </a:pPr>
            <a:fld id="{700D2239-22F3-4220-B53B-46EDA2AE5721}" type="slidenum">
              <a:rPr lang="en-GB" smtClean="0"/>
              <a:pPr>
                <a:spcAft>
                  <a:spcPts val="600"/>
                </a:spcAft>
              </a:pPr>
              <a:t>39</a:t>
            </a:fld>
            <a:endParaRPr lang="en-GB"/>
          </a:p>
        </p:txBody>
      </p:sp>
      <p:pic>
        <p:nvPicPr>
          <p:cNvPr id="3" name="Picture 2" descr="Icon&#10;&#10;Description automatically generated">
            <a:extLst>
              <a:ext uri="{FF2B5EF4-FFF2-40B4-BE49-F238E27FC236}">
                <a16:creationId xmlns:a16="http://schemas.microsoft.com/office/drawing/2014/main" id="{2CFE280D-0F7A-C9B2-3218-6F08830E4D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5128" y="664860"/>
            <a:ext cx="7874294" cy="5571065"/>
          </a:xfrm>
          <a:prstGeom prst="rect">
            <a:avLst/>
          </a:prstGeom>
          <a:ln>
            <a:noFill/>
          </a:ln>
        </p:spPr>
      </p:pic>
    </p:spTree>
    <p:extLst>
      <p:ext uri="{BB962C8B-B14F-4D97-AF65-F5344CB8AC3E}">
        <p14:creationId xmlns:p14="http://schemas.microsoft.com/office/powerpoint/2010/main" val="177594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font, design&#10;&#10;Description automatically generated">
            <a:extLst>
              <a:ext uri="{FF2B5EF4-FFF2-40B4-BE49-F238E27FC236}">
                <a16:creationId xmlns:a16="http://schemas.microsoft.com/office/drawing/2014/main" id="{30F45226-53D8-172E-81AF-A4CF97BBCC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1263" y="392085"/>
            <a:ext cx="2876895" cy="2876895"/>
          </a:xfrm>
          <a:prstGeom prst="rect">
            <a:avLst/>
          </a:prstGeom>
        </p:spPr>
      </p:pic>
      <p:pic>
        <p:nvPicPr>
          <p:cNvPr id="6" name="Picture 5" descr="A picture containing text, cartoon, graphics, design&#10;&#10;Description automatically generated">
            <a:extLst>
              <a:ext uri="{FF2B5EF4-FFF2-40B4-BE49-F238E27FC236}">
                <a16:creationId xmlns:a16="http://schemas.microsoft.com/office/drawing/2014/main" id="{7458B87E-906E-FAED-C0B2-783C4FEB86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6023" y="3440430"/>
            <a:ext cx="2876895" cy="2876895"/>
          </a:xfrm>
          <a:prstGeom prst="rect">
            <a:avLst/>
          </a:prstGeom>
        </p:spPr>
      </p:pic>
      <p:pic>
        <p:nvPicPr>
          <p:cNvPr id="8" name="Picture 7">
            <a:extLst>
              <a:ext uri="{FF2B5EF4-FFF2-40B4-BE49-F238E27FC236}">
                <a16:creationId xmlns:a16="http://schemas.microsoft.com/office/drawing/2014/main" id="{640A5683-CF29-6513-F314-D61D4CE9A4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7918" y="392085"/>
            <a:ext cx="2876895" cy="2876895"/>
          </a:xfrm>
          <a:prstGeom prst="rect">
            <a:avLst/>
          </a:prstGeom>
        </p:spPr>
      </p:pic>
      <p:pic>
        <p:nvPicPr>
          <p:cNvPr id="10" name="Picture 9" descr="A picture containing text, font, screenshot, graphics&#10;&#10;Description automatically generated">
            <a:extLst>
              <a:ext uri="{FF2B5EF4-FFF2-40B4-BE49-F238E27FC236}">
                <a16:creationId xmlns:a16="http://schemas.microsoft.com/office/drawing/2014/main" id="{4F94A3A3-5A6A-577F-E5F2-D968112B6D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7919" y="3428654"/>
            <a:ext cx="2876895" cy="2876895"/>
          </a:xfrm>
          <a:prstGeom prst="rect">
            <a:avLst/>
          </a:prstGeom>
        </p:spPr>
      </p:pic>
    </p:spTree>
    <p:extLst>
      <p:ext uri="{BB962C8B-B14F-4D97-AF65-F5344CB8AC3E}">
        <p14:creationId xmlns:p14="http://schemas.microsoft.com/office/powerpoint/2010/main" val="128982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C354AC-58EB-DB79-2C89-EB23515CE144}"/>
              </a:ext>
            </a:extLst>
          </p:cNvPr>
          <p:cNvSpPr>
            <a:spLocks noGrp="1"/>
          </p:cNvSpPr>
          <p:nvPr>
            <p:ph type="sldNum" sz="quarter" idx="4294967295"/>
          </p:nvPr>
        </p:nvSpPr>
        <p:spPr>
          <a:xfrm>
            <a:off x="8805333" y="6356350"/>
            <a:ext cx="2743200" cy="365125"/>
          </a:xfrm>
        </p:spPr>
        <p:txBody>
          <a:bodyPr>
            <a:normAutofit/>
          </a:bodyPr>
          <a:lstStyle/>
          <a:p>
            <a:pPr>
              <a:spcAft>
                <a:spcPts val="600"/>
              </a:spcAft>
            </a:pPr>
            <a:fld id="{700D2239-22F3-4220-B53B-46EDA2AE5721}" type="slidenum">
              <a:rPr lang="en-GB" smtClean="0"/>
              <a:pPr>
                <a:spcAft>
                  <a:spcPts val="600"/>
                </a:spcAft>
              </a:pPr>
              <a:t>40</a:t>
            </a:fld>
            <a:endParaRPr lang="en-GB"/>
          </a:p>
        </p:txBody>
      </p:sp>
      <p:pic>
        <p:nvPicPr>
          <p:cNvPr id="3" name="Picture 2" descr="Icon&#10;&#10;Description automatically generated">
            <a:extLst>
              <a:ext uri="{FF2B5EF4-FFF2-40B4-BE49-F238E27FC236}">
                <a16:creationId xmlns:a16="http://schemas.microsoft.com/office/drawing/2014/main" id="{8BEFF52E-8907-8488-8EA1-A640DC1909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2715" y="643467"/>
            <a:ext cx="7846570" cy="5571065"/>
          </a:xfrm>
          <a:prstGeom prst="rect">
            <a:avLst/>
          </a:prstGeom>
          <a:ln>
            <a:noFill/>
          </a:ln>
        </p:spPr>
      </p:pic>
    </p:spTree>
    <p:extLst>
      <p:ext uri="{BB962C8B-B14F-4D97-AF65-F5344CB8AC3E}">
        <p14:creationId xmlns:p14="http://schemas.microsoft.com/office/powerpoint/2010/main" val="279087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C354AC-58EB-DB79-2C89-EB23515CE144}"/>
              </a:ext>
            </a:extLst>
          </p:cNvPr>
          <p:cNvSpPr>
            <a:spLocks noGrp="1"/>
          </p:cNvSpPr>
          <p:nvPr>
            <p:ph type="sldNum" sz="quarter" idx="4294967295"/>
          </p:nvPr>
        </p:nvSpPr>
        <p:spPr>
          <a:xfrm>
            <a:off x="8805333" y="6356350"/>
            <a:ext cx="2743200" cy="365125"/>
          </a:xfrm>
        </p:spPr>
        <p:txBody>
          <a:bodyPr>
            <a:normAutofit/>
          </a:bodyPr>
          <a:lstStyle/>
          <a:p>
            <a:pPr>
              <a:spcAft>
                <a:spcPts val="600"/>
              </a:spcAft>
            </a:pPr>
            <a:fld id="{700D2239-22F3-4220-B53B-46EDA2AE5721}" type="slidenum">
              <a:rPr lang="en-GB" smtClean="0"/>
              <a:pPr>
                <a:spcAft>
                  <a:spcPts val="600"/>
                </a:spcAft>
              </a:pPr>
              <a:t>41</a:t>
            </a:fld>
            <a:endParaRPr lang="en-GB"/>
          </a:p>
        </p:txBody>
      </p:sp>
      <p:pic>
        <p:nvPicPr>
          <p:cNvPr id="3" name="Picture 2" descr="Icon&#10;&#10;Description automatically generated">
            <a:extLst>
              <a:ext uri="{FF2B5EF4-FFF2-40B4-BE49-F238E27FC236}">
                <a16:creationId xmlns:a16="http://schemas.microsoft.com/office/drawing/2014/main" id="{E0D96598-4C7A-7478-0D00-B25AD645E4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2715" y="643467"/>
            <a:ext cx="7846570" cy="5571065"/>
          </a:xfrm>
          <a:prstGeom prst="rect">
            <a:avLst/>
          </a:prstGeom>
          <a:ln>
            <a:noFill/>
          </a:ln>
        </p:spPr>
      </p:pic>
    </p:spTree>
    <p:extLst>
      <p:ext uri="{BB962C8B-B14F-4D97-AF65-F5344CB8AC3E}">
        <p14:creationId xmlns:p14="http://schemas.microsoft.com/office/powerpoint/2010/main" val="52145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1">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13">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 name="Picture 2" descr="A group of people sitting on the floor&#10;&#10;Description automatically generated with medium confidence">
            <a:extLst>
              <a:ext uri="{FF2B5EF4-FFF2-40B4-BE49-F238E27FC236}">
                <a16:creationId xmlns:a16="http://schemas.microsoft.com/office/drawing/2014/main" id="{2914C995-DC8D-63A0-CA38-AC2B8B0F0AE4}"/>
              </a:ext>
            </a:extLst>
          </p:cNvPr>
          <p:cNvPicPr>
            <a:picLocks noChangeAspect="1"/>
          </p:cNvPicPr>
          <p:nvPr/>
        </p:nvPicPr>
        <p:blipFill rotWithShape="1">
          <a:blip r:embed="rId3" cstate="print">
            <a:alphaModFix amt="60000"/>
            <a:extLst>
              <a:ext uri="{28A0092B-C50C-407E-A947-70E740481C1C}">
                <a14:useLocalDpi xmlns:a14="http://schemas.microsoft.com/office/drawing/2010/main" val="0"/>
              </a:ext>
            </a:extLst>
          </a:blip>
          <a:srcRect t="7646" b="8084"/>
          <a:stretch/>
        </p:blipFill>
        <p:spPr>
          <a:xfrm>
            <a:off x="-1" y="10"/>
            <a:ext cx="12192001" cy="6857990"/>
          </a:xfrm>
          <a:prstGeom prst="rect">
            <a:avLst/>
          </a:prstGeom>
        </p:spPr>
      </p:pic>
      <p:sp>
        <p:nvSpPr>
          <p:cNvPr id="4" name="object 5">
            <a:extLst>
              <a:ext uri="{FF2B5EF4-FFF2-40B4-BE49-F238E27FC236}">
                <a16:creationId xmlns:a16="http://schemas.microsoft.com/office/drawing/2014/main" id="{070DC908-3191-58D8-6655-620E2932D20E}"/>
              </a:ext>
            </a:extLst>
          </p:cNvPr>
          <p:cNvSpPr txBox="1"/>
          <p:nvPr/>
        </p:nvSpPr>
        <p:spPr>
          <a:xfrm>
            <a:off x="838199" y="557190"/>
            <a:ext cx="5155263" cy="4488224"/>
          </a:xfrm>
          <a:prstGeom prst="rect">
            <a:avLst/>
          </a:prstGeom>
        </p:spPr>
        <p:txBody>
          <a:bodyPr vert="horz" lIns="91440" tIns="45720" rIns="91440" bIns="45720" rtlCol="0" anchor="ctr">
            <a:normAutofit/>
          </a:bodyPr>
          <a:lstStyle/>
          <a:p>
            <a:pPr marL="0" lvl="1" defTabSz="914400">
              <a:lnSpc>
                <a:spcPct val="90000"/>
              </a:lnSpc>
              <a:spcBef>
                <a:spcPct val="0"/>
              </a:spcBef>
              <a:spcAft>
                <a:spcPts val="600"/>
              </a:spcAft>
            </a:pPr>
            <a:r>
              <a:rPr lang="en-US" sz="4400" dirty="0">
                <a:solidFill>
                  <a:srgbClr val="FFFFFF"/>
                </a:solidFill>
                <a:latin typeface="+mj-lt"/>
                <a:ea typeface="+mj-ea"/>
                <a:cs typeface="+mj-cs"/>
              </a:rPr>
              <a:t>Continuing to deliver the Wood Badge into</a:t>
            </a:r>
          </a:p>
        </p:txBody>
      </p:sp>
      <p:graphicFrame>
        <p:nvGraphicFramePr>
          <p:cNvPr id="7" name="TextBox 4">
            <a:extLst>
              <a:ext uri="{FF2B5EF4-FFF2-40B4-BE49-F238E27FC236}">
                <a16:creationId xmlns:a16="http://schemas.microsoft.com/office/drawing/2014/main" id="{0800D21E-4EB5-9F6F-1FFF-E316D1B0AC90}"/>
              </a:ext>
            </a:extLst>
          </p:cNvPr>
          <p:cNvGraphicFramePr/>
          <p:nvPr>
            <p:extLst>
              <p:ext uri="{D42A27DB-BD31-4B8C-83A1-F6EECF244321}">
                <p14:modId xmlns:p14="http://schemas.microsoft.com/office/powerpoint/2010/main" val="1581241792"/>
              </p:ext>
            </p:extLst>
          </p:nvPr>
        </p:nvGraphicFramePr>
        <p:xfrm>
          <a:off x="6195375" y="557189"/>
          <a:ext cx="5158424" cy="55718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descr="2025 Calendar Icon Symbol Vector Stock Illustration - Download Image Now -  2025, Applying, Beauty - iStock">
            <a:extLst>
              <a:ext uri="{FF2B5EF4-FFF2-40B4-BE49-F238E27FC236}">
                <a16:creationId xmlns:a16="http://schemas.microsoft.com/office/drawing/2014/main" id="{F75D47D2-A5E5-5700-E5A0-0EA364CD70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5151" y="3643312"/>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7175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background with white text and a heart&#10;&#10;Description automatically generated">
            <a:extLst>
              <a:ext uri="{FF2B5EF4-FFF2-40B4-BE49-F238E27FC236}">
                <a16:creationId xmlns:a16="http://schemas.microsoft.com/office/drawing/2014/main" id="{74BA01CE-4E9B-BFF5-B723-BE3E8A4937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1091" y="4026947"/>
            <a:ext cx="5220742" cy="2450848"/>
          </a:xfrm>
          <a:prstGeom prst="rect">
            <a:avLst/>
          </a:prstGeom>
        </p:spPr>
      </p:pic>
      <p:pic>
        <p:nvPicPr>
          <p:cNvPr id="4" name="Picture 3" descr="A blue sign with white text&#10;&#10;Description automatically generated">
            <a:extLst>
              <a:ext uri="{FF2B5EF4-FFF2-40B4-BE49-F238E27FC236}">
                <a16:creationId xmlns:a16="http://schemas.microsoft.com/office/drawing/2014/main" id="{935022EA-4888-AAB5-446D-646F2B93A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1090" y="2579124"/>
            <a:ext cx="5229819" cy="1379315"/>
          </a:xfrm>
          <a:prstGeom prst="rect">
            <a:avLst/>
          </a:prstGeom>
        </p:spPr>
      </p:pic>
      <p:pic>
        <p:nvPicPr>
          <p:cNvPr id="5" name="Picture 4" descr="2025 Calendar Icon Symbol Vector Stock Illustration - Download Image Now -  2025, Applying, Beauty - iStock">
            <a:extLst>
              <a:ext uri="{FF2B5EF4-FFF2-40B4-BE49-F238E27FC236}">
                <a16:creationId xmlns:a16="http://schemas.microsoft.com/office/drawing/2014/main" id="{E73E3198-7E59-69E6-9224-7769E23BFC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1432" y="352009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2024 Calendar Vector Images (over 8,000)">
            <a:extLst>
              <a:ext uri="{FF2B5EF4-FFF2-40B4-BE49-F238E27FC236}">
                <a16:creationId xmlns:a16="http://schemas.microsoft.com/office/drawing/2014/main" id="{BD4A6482-F86F-FCB2-F6F4-1340FCE3D1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253" y="3520094"/>
            <a:ext cx="2143125" cy="21431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a:extLst>
              <a:ext uri="{FF2B5EF4-FFF2-40B4-BE49-F238E27FC236}">
                <a16:creationId xmlns:a16="http://schemas.microsoft.com/office/drawing/2014/main" id="{381F0406-7295-709D-4369-F0F2098DF318}"/>
              </a:ext>
            </a:extLst>
          </p:cNvPr>
          <p:cNvGraphicFramePr>
            <a:graphicFrameLocks noChangeAspect="1"/>
          </p:cNvGraphicFramePr>
          <p:nvPr>
            <p:extLst>
              <p:ext uri="{D42A27DB-BD31-4B8C-83A1-F6EECF244321}">
                <p14:modId xmlns:p14="http://schemas.microsoft.com/office/powerpoint/2010/main" val="1169898819"/>
              </p:ext>
            </p:extLst>
          </p:nvPr>
        </p:nvGraphicFramePr>
        <p:xfrm>
          <a:off x="5372956" y="204861"/>
          <a:ext cx="1437012" cy="2305755"/>
        </p:xfrm>
        <a:graphic>
          <a:graphicData uri="http://schemas.openxmlformats.org/presentationml/2006/ole">
            <mc:AlternateContent xmlns:mc="http://schemas.openxmlformats.org/markup-compatibility/2006">
              <mc:Choice xmlns:v="urn:schemas-microsoft-com:vml" Requires="v">
                <p:oleObj name="CorelDRAW Home &amp; Students" r:id="rId6" imgW="2512567" imgH="4032574" progId="CorelDRAWHome.Graphic.20">
                  <p:embed/>
                </p:oleObj>
              </mc:Choice>
              <mc:Fallback>
                <p:oleObj name="CorelDRAW Home &amp; Students" r:id="rId6" imgW="2512567" imgH="4032574" progId="CorelDRAWHome.Graphic.20">
                  <p:embed/>
                  <p:pic>
                    <p:nvPicPr>
                      <p:cNvPr id="7" name="Object 6">
                        <a:extLst>
                          <a:ext uri="{FF2B5EF4-FFF2-40B4-BE49-F238E27FC236}">
                            <a16:creationId xmlns:a16="http://schemas.microsoft.com/office/drawing/2014/main" id="{381F0406-7295-709D-4369-F0F2098DF318}"/>
                          </a:ext>
                        </a:extLst>
                      </p:cNvPr>
                      <p:cNvPicPr/>
                      <p:nvPr/>
                    </p:nvPicPr>
                    <p:blipFill>
                      <a:blip r:embed="rId7"/>
                      <a:stretch>
                        <a:fillRect/>
                      </a:stretch>
                    </p:blipFill>
                    <p:spPr>
                      <a:xfrm>
                        <a:off x="5372956" y="204861"/>
                        <a:ext cx="1437012" cy="2305755"/>
                      </a:xfrm>
                      <a:prstGeom prst="rect">
                        <a:avLst/>
                      </a:prstGeom>
                    </p:spPr>
                  </p:pic>
                </p:oleObj>
              </mc:Fallback>
            </mc:AlternateContent>
          </a:graphicData>
        </a:graphic>
      </p:graphicFrame>
    </p:spTree>
    <p:extLst>
      <p:ext uri="{BB962C8B-B14F-4D97-AF65-F5344CB8AC3E}">
        <p14:creationId xmlns:p14="http://schemas.microsoft.com/office/powerpoint/2010/main" val="312738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FD2193-3608-9D1C-7082-24F25B574D98}"/>
              </a:ext>
            </a:extLst>
          </p:cNvPr>
          <p:cNvPicPr>
            <a:picLocks noChangeAspect="1"/>
          </p:cNvPicPr>
          <p:nvPr/>
        </p:nvPicPr>
        <p:blipFill>
          <a:blip r:embed="rId2"/>
          <a:stretch>
            <a:fillRect/>
          </a:stretch>
        </p:blipFill>
        <p:spPr>
          <a:xfrm>
            <a:off x="643467" y="648208"/>
            <a:ext cx="10905066" cy="5561582"/>
          </a:xfrm>
          <a:prstGeom prst="rect">
            <a:avLst/>
          </a:prstGeom>
        </p:spPr>
      </p:pic>
    </p:spTree>
    <p:extLst>
      <p:ext uri="{BB962C8B-B14F-4D97-AF65-F5344CB8AC3E}">
        <p14:creationId xmlns:p14="http://schemas.microsoft.com/office/powerpoint/2010/main" val="185460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rectangular sign with white text&#10;&#10;Description automatically generated">
            <a:extLst>
              <a:ext uri="{FF2B5EF4-FFF2-40B4-BE49-F238E27FC236}">
                <a16:creationId xmlns:a16="http://schemas.microsoft.com/office/drawing/2014/main" id="{DB4FBF1D-0E54-B8CE-9462-ADDE09820F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3909" y="2371525"/>
            <a:ext cx="7113866" cy="2192769"/>
          </a:xfrm>
          <a:prstGeom prst="rect">
            <a:avLst/>
          </a:prstGeom>
        </p:spPr>
      </p:pic>
      <p:pic>
        <p:nvPicPr>
          <p:cNvPr id="5" name="Picture 4" descr="A red sign with white text&#10;&#10;Description automatically generated">
            <a:extLst>
              <a:ext uri="{FF2B5EF4-FFF2-40B4-BE49-F238E27FC236}">
                <a16:creationId xmlns:a16="http://schemas.microsoft.com/office/drawing/2014/main" id="{C2C9E02D-27CF-3EB5-6352-08A68E5C5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3909" y="188069"/>
            <a:ext cx="7144181" cy="2182664"/>
          </a:xfrm>
          <a:prstGeom prst="rect">
            <a:avLst/>
          </a:prstGeom>
        </p:spPr>
      </p:pic>
      <p:pic>
        <p:nvPicPr>
          <p:cNvPr id="7" name="Picture 6" descr="A blue sign with white text&#10;&#10;Description automatically generated">
            <a:extLst>
              <a:ext uri="{FF2B5EF4-FFF2-40B4-BE49-F238E27FC236}">
                <a16:creationId xmlns:a16="http://schemas.microsoft.com/office/drawing/2014/main" id="{1107F1AA-3A84-B01B-063D-0ABB147E00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6330" y="4599678"/>
            <a:ext cx="7129023" cy="2192769"/>
          </a:xfrm>
          <a:prstGeom prst="rect">
            <a:avLst/>
          </a:prstGeom>
        </p:spPr>
      </p:pic>
    </p:spTree>
    <p:extLst>
      <p:ext uri="{BB962C8B-B14F-4D97-AF65-F5344CB8AC3E}">
        <p14:creationId xmlns:p14="http://schemas.microsoft.com/office/powerpoint/2010/main" val="402304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B161E1A2-C2CA-B335-CCED-21623B4FE7EF}"/>
              </a:ext>
            </a:extLst>
          </p:cNvPr>
          <p:cNvSpPr txBox="1"/>
          <p:nvPr/>
        </p:nvSpPr>
        <p:spPr>
          <a:xfrm>
            <a:off x="865894" y="240180"/>
            <a:ext cx="10820267" cy="98488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7030A0"/>
                </a:solidFill>
                <a:effectLst/>
                <a:uLnTx/>
                <a:uFillTx/>
                <a:latin typeface="Nunito Sans Black"/>
                <a:ea typeface="+mn-ea"/>
                <a:cs typeface="Calibri"/>
              </a:rPr>
              <a:t>Programme </a:t>
            </a:r>
            <a:r>
              <a:rPr lang="en-GB" sz="3200" kern="0" dirty="0">
                <a:solidFill>
                  <a:srgbClr val="7030A0"/>
                </a:solidFill>
                <a:latin typeface="Nunito Sans Black"/>
                <a:cs typeface="Calibri"/>
              </a:rPr>
              <a:t>F</a:t>
            </a:r>
            <a:r>
              <a:rPr kumimoji="0" lang="en-GB" sz="3200" b="0" i="0" u="none" strike="noStrike" kern="0" cap="none" spc="0" normalizeH="0" baseline="0" noProof="0" dirty="0">
                <a:ln>
                  <a:noFill/>
                </a:ln>
                <a:solidFill>
                  <a:srgbClr val="7030A0"/>
                </a:solidFill>
                <a:effectLst/>
                <a:uLnTx/>
                <a:uFillTx/>
                <a:latin typeface="Nunito Sans Black"/>
                <a:ea typeface="+mn-ea"/>
                <a:cs typeface="Calibri"/>
              </a:rPr>
              <a:t>acing Team Members: </a:t>
            </a:r>
            <a:br>
              <a:rPr kumimoji="0" lang="en-GB" sz="3200" b="0" i="0" u="none" strike="noStrike" kern="0" cap="none" spc="0" normalizeH="0" baseline="0" noProof="0" dirty="0">
                <a:ln>
                  <a:noFill/>
                </a:ln>
                <a:solidFill>
                  <a:srgbClr val="7030A0"/>
                </a:solidFill>
                <a:effectLst/>
                <a:uLnTx/>
                <a:uFillTx/>
                <a:latin typeface="Nunito Sans Black"/>
                <a:ea typeface="+mn-ea"/>
                <a:cs typeface="Calibri"/>
              </a:rPr>
            </a:br>
            <a:r>
              <a:rPr kumimoji="0" lang="en-GB" sz="3200" b="0" i="0" u="none" strike="noStrike" kern="0" cap="none" spc="0" normalizeH="0" baseline="0" noProof="0" dirty="0">
                <a:ln>
                  <a:noFill/>
                </a:ln>
                <a:solidFill>
                  <a:srgbClr val="AE4A84"/>
                </a:solidFill>
                <a:effectLst/>
                <a:uLnTx/>
                <a:uFillTx/>
                <a:latin typeface="Nunito Sans Black"/>
                <a:ea typeface="+mn-ea"/>
                <a:cs typeface="Calibri"/>
              </a:rPr>
              <a:t>completing their Wood Badge in 2024 into 2025</a:t>
            </a:r>
          </a:p>
        </p:txBody>
      </p:sp>
      <p:pic>
        <p:nvPicPr>
          <p:cNvPr id="9" name="Picture 8" descr="A purple background with white text and a heart&#10;&#10;Description automatically generated">
            <a:extLst>
              <a:ext uri="{FF2B5EF4-FFF2-40B4-BE49-F238E27FC236}">
                <a16:creationId xmlns:a16="http://schemas.microsoft.com/office/drawing/2014/main" id="{43E4A5B0-4F81-4B50-77AA-2C20F8341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9758" y="3061240"/>
            <a:ext cx="4131341" cy="1939435"/>
          </a:xfrm>
          <a:prstGeom prst="rect">
            <a:avLst/>
          </a:prstGeom>
        </p:spPr>
      </p:pic>
      <p:pic>
        <p:nvPicPr>
          <p:cNvPr id="15" name="Picture 14">
            <a:extLst>
              <a:ext uri="{FF2B5EF4-FFF2-40B4-BE49-F238E27FC236}">
                <a16:creationId xmlns:a16="http://schemas.microsoft.com/office/drawing/2014/main" id="{EF34F390-2766-F6D4-DE49-2BE7090DF660}"/>
              </a:ext>
            </a:extLst>
          </p:cNvPr>
          <p:cNvPicPr>
            <a:picLocks noChangeAspect="1"/>
          </p:cNvPicPr>
          <p:nvPr/>
        </p:nvPicPr>
        <p:blipFill>
          <a:blip r:embed="rId3"/>
          <a:stretch>
            <a:fillRect/>
          </a:stretch>
        </p:blipFill>
        <p:spPr>
          <a:xfrm>
            <a:off x="7759213" y="5271011"/>
            <a:ext cx="1786864" cy="1506993"/>
          </a:xfrm>
          <a:prstGeom prst="rect">
            <a:avLst/>
          </a:prstGeom>
        </p:spPr>
      </p:pic>
      <p:pic>
        <p:nvPicPr>
          <p:cNvPr id="5" name="Picture 4" descr="A blue icon of a person&#10;&#10;Description automatically generated">
            <a:extLst>
              <a:ext uri="{FF2B5EF4-FFF2-40B4-BE49-F238E27FC236}">
                <a16:creationId xmlns:a16="http://schemas.microsoft.com/office/drawing/2014/main" id="{112638BE-53EB-13EB-1AB8-5913AD8DB3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256" y="1880394"/>
            <a:ext cx="2882287" cy="4420502"/>
          </a:xfrm>
          <a:prstGeom prst="rect">
            <a:avLst/>
          </a:prstGeom>
        </p:spPr>
      </p:pic>
      <p:pic>
        <p:nvPicPr>
          <p:cNvPr id="6" name="Picture 5">
            <a:extLst>
              <a:ext uri="{FF2B5EF4-FFF2-40B4-BE49-F238E27FC236}">
                <a16:creationId xmlns:a16="http://schemas.microsoft.com/office/drawing/2014/main" id="{39B598A4-342B-E921-26A2-0D8FEC6F89DA}"/>
              </a:ext>
            </a:extLst>
          </p:cNvPr>
          <p:cNvPicPr>
            <a:picLocks noChangeAspect="1"/>
          </p:cNvPicPr>
          <p:nvPr/>
        </p:nvPicPr>
        <p:blipFill>
          <a:blip r:embed="rId5"/>
          <a:stretch>
            <a:fillRect/>
          </a:stretch>
        </p:blipFill>
        <p:spPr>
          <a:xfrm>
            <a:off x="6390068" y="5268745"/>
            <a:ext cx="972384" cy="1505949"/>
          </a:xfrm>
          <a:prstGeom prst="rect">
            <a:avLst/>
          </a:prstGeom>
        </p:spPr>
      </p:pic>
      <p:pic>
        <p:nvPicPr>
          <p:cNvPr id="7" name="Picture 6" descr="A green and white sign&#10;&#10;Description automatically generated">
            <a:extLst>
              <a:ext uri="{FF2B5EF4-FFF2-40B4-BE49-F238E27FC236}">
                <a16:creationId xmlns:a16="http://schemas.microsoft.com/office/drawing/2014/main" id="{C78EAB2E-1C92-AD90-8F1D-3AE68F21F8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4750" y="1327661"/>
            <a:ext cx="5226613" cy="1379315"/>
          </a:xfrm>
          <a:prstGeom prst="rect">
            <a:avLst/>
          </a:prstGeom>
        </p:spPr>
      </p:pic>
      <p:graphicFrame>
        <p:nvGraphicFramePr>
          <p:cNvPr id="2" name="Object 1">
            <a:extLst>
              <a:ext uri="{FF2B5EF4-FFF2-40B4-BE49-F238E27FC236}">
                <a16:creationId xmlns:a16="http://schemas.microsoft.com/office/drawing/2014/main" id="{F1239770-180F-1503-8788-DBCF54EE4859}"/>
              </a:ext>
            </a:extLst>
          </p:cNvPr>
          <p:cNvGraphicFramePr>
            <a:graphicFrameLocks noChangeAspect="1"/>
          </p:cNvGraphicFramePr>
          <p:nvPr>
            <p:extLst>
              <p:ext uri="{D42A27DB-BD31-4B8C-83A1-F6EECF244321}">
                <p14:modId xmlns:p14="http://schemas.microsoft.com/office/powerpoint/2010/main" val="4234094007"/>
              </p:ext>
            </p:extLst>
          </p:nvPr>
        </p:nvGraphicFramePr>
        <p:xfrm>
          <a:off x="5347138" y="5558908"/>
          <a:ext cx="748862" cy="1058912"/>
        </p:xfrm>
        <a:graphic>
          <a:graphicData uri="http://schemas.openxmlformats.org/presentationml/2006/ole">
            <mc:AlternateContent xmlns:mc="http://schemas.openxmlformats.org/markup-compatibility/2006">
              <mc:Choice xmlns:v="urn:schemas-microsoft-com:vml" Requires="v">
                <p:oleObj name="CorelDRAW Home &amp; Students" r:id="rId7" imgW="1856088" imgH="2623360" progId="CorelDRAWHome.Graphic.20">
                  <p:embed/>
                </p:oleObj>
              </mc:Choice>
              <mc:Fallback>
                <p:oleObj name="CorelDRAW Home &amp; Students" r:id="rId7" imgW="1856088" imgH="2623360" progId="CorelDRAWHome.Graphic.20">
                  <p:embed/>
                  <p:pic>
                    <p:nvPicPr>
                      <p:cNvPr id="2" name="Object 1">
                        <a:extLst>
                          <a:ext uri="{FF2B5EF4-FFF2-40B4-BE49-F238E27FC236}">
                            <a16:creationId xmlns:a16="http://schemas.microsoft.com/office/drawing/2014/main" id="{F1239770-180F-1503-8788-DBCF54EE4859}"/>
                          </a:ext>
                        </a:extLst>
                      </p:cNvPr>
                      <p:cNvPicPr/>
                      <p:nvPr/>
                    </p:nvPicPr>
                    <p:blipFill>
                      <a:blip r:embed="rId8"/>
                      <a:stretch>
                        <a:fillRect/>
                      </a:stretch>
                    </p:blipFill>
                    <p:spPr>
                      <a:xfrm>
                        <a:off x="5347138" y="5558908"/>
                        <a:ext cx="748862" cy="1058912"/>
                      </a:xfrm>
                      <a:prstGeom prst="rect">
                        <a:avLst/>
                      </a:prstGeom>
                    </p:spPr>
                  </p:pic>
                </p:oleObj>
              </mc:Fallback>
            </mc:AlternateContent>
          </a:graphicData>
        </a:graphic>
      </p:graphicFrame>
    </p:spTree>
    <p:extLst>
      <p:ext uri="{BB962C8B-B14F-4D97-AF65-F5344CB8AC3E}">
        <p14:creationId xmlns:p14="http://schemas.microsoft.com/office/powerpoint/2010/main" val="161555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9548BA-4AB8-2256-156F-2441C3C871E7}"/>
              </a:ext>
            </a:extLst>
          </p:cNvPr>
          <p:cNvPicPr>
            <a:picLocks noChangeAspect="1"/>
          </p:cNvPicPr>
          <p:nvPr/>
        </p:nvPicPr>
        <p:blipFill>
          <a:blip r:embed="rId2"/>
          <a:stretch>
            <a:fillRect/>
          </a:stretch>
        </p:blipFill>
        <p:spPr>
          <a:xfrm>
            <a:off x="5420572" y="2633964"/>
            <a:ext cx="4913951" cy="1275101"/>
          </a:xfrm>
          <a:prstGeom prst="rect">
            <a:avLst/>
          </a:prstGeom>
        </p:spPr>
      </p:pic>
      <p:pic>
        <p:nvPicPr>
          <p:cNvPr id="4" name="Picture 3" descr="A blue icon of a person&#10;&#10;Description automatically generated">
            <a:extLst>
              <a:ext uri="{FF2B5EF4-FFF2-40B4-BE49-F238E27FC236}">
                <a16:creationId xmlns:a16="http://schemas.microsoft.com/office/drawing/2014/main" id="{E1F0F522-1442-8514-3B75-FCF0085AB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256" y="1880394"/>
            <a:ext cx="2882287" cy="4420502"/>
          </a:xfrm>
          <a:prstGeom prst="rect">
            <a:avLst/>
          </a:prstGeom>
        </p:spPr>
      </p:pic>
      <p:pic>
        <p:nvPicPr>
          <p:cNvPr id="2" name="Picture 1" descr="A green and white sign&#10;&#10;Description automatically generated">
            <a:extLst>
              <a:ext uri="{FF2B5EF4-FFF2-40B4-BE49-F238E27FC236}">
                <a16:creationId xmlns:a16="http://schemas.microsoft.com/office/drawing/2014/main" id="{60093E81-9594-2A00-6775-0CB283FD80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750" y="1327661"/>
            <a:ext cx="5226613" cy="1379315"/>
          </a:xfrm>
          <a:prstGeom prst="rect">
            <a:avLst/>
          </a:prstGeom>
        </p:spPr>
      </p:pic>
      <p:sp>
        <p:nvSpPr>
          <p:cNvPr id="3" name="object 5">
            <a:extLst>
              <a:ext uri="{FF2B5EF4-FFF2-40B4-BE49-F238E27FC236}">
                <a16:creationId xmlns:a16="http://schemas.microsoft.com/office/drawing/2014/main" id="{B161E1A2-C2CA-B335-CCED-21623B4FE7EF}"/>
              </a:ext>
            </a:extLst>
          </p:cNvPr>
          <p:cNvSpPr txBox="1"/>
          <p:nvPr/>
        </p:nvSpPr>
        <p:spPr>
          <a:xfrm>
            <a:off x="865895" y="240180"/>
            <a:ext cx="11131552" cy="1477328"/>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lang="en-GB" sz="3200" kern="0" dirty="0">
                <a:solidFill>
                  <a:srgbClr val="7030A0"/>
                </a:solidFill>
                <a:latin typeface="Nunito Sans Black"/>
                <a:cs typeface="Calibri"/>
              </a:rPr>
              <a:t>Team Leaders &amp; Lead </a:t>
            </a:r>
            <a:r>
              <a:rPr kumimoji="0" lang="en-GB" sz="3200" b="0" i="0" u="none" strike="noStrike" kern="0" cap="none" spc="0" normalizeH="0" baseline="0" noProof="0" dirty="0">
                <a:ln>
                  <a:noFill/>
                </a:ln>
                <a:solidFill>
                  <a:srgbClr val="7030A0"/>
                </a:solidFill>
                <a:effectLst/>
                <a:uLnTx/>
                <a:uFillTx/>
                <a:latin typeface="Nunito Sans Black"/>
                <a:ea typeface="+mn-ea"/>
                <a:cs typeface="Calibri"/>
              </a:rPr>
              <a:t>Volunteers:</a:t>
            </a:r>
            <a:br>
              <a:rPr kumimoji="0" lang="en-GB" sz="3200" b="0" i="0" u="none" strike="noStrike" kern="0" cap="none" spc="0" normalizeH="0" baseline="0" noProof="0" dirty="0">
                <a:ln>
                  <a:noFill/>
                </a:ln>
                <a:solidFill>
                  <a:srgbClr val="7030A0"/>
                </a:solidFill>
                <a:effectLst/>
                <a:uLnTx/>
                <a:uFillTx/>
                <a:latin typeface="Nunito Sans Black"/>
                <a:ea typeface="+mn-ea"/>
                <a:cs typeface="Calibri"/>
              </a:rPr>
            </a:br>
            <a:r>
              <a:rPr kumimoji="0" lang="en-GB" sz="3200" b="0" i="0" u="none" strike="noStrike" kern="0" cap="none" spc="0" normalizeH="0" baseline="0" noProof="0" dirty="0">
                <a:ln>
                  <a:noFill/>
                </a:ln>
                <a:solidFill>
                  <a:srgbClr val="AE4A84"/>
                </a:solidFill>
                <a:effectLst/>
                <a:uLnTx/>
                <a:uFillTx/>
                <a:latin typeface="Nunito Sans Black"/>
                <a:ea typeface="+mn-ea"/>
                <a:cs typeface="Calibri"/>
              </a:rPr>
              <a:t>completing their Wood Badge in 2024 into 2025</a:t>
            </a:r>
          </a:p>
          <a:p>
            <a:pPr marL="0" marR="0" lvl="1" indent="0" algn="l" defTabSz="685784" rtl="0" eaLnBrk="1" fontAlgn="auto" latinLnBrk="0" hangingPunct="1">
              <a:lnSpc>
                <a:spcPct val="100000"/>
              </a:lnSpc>
              <a:spcBef>
                <a:spcPts val="0"/>
              </a:spcBef>
              <a:spcAft>
                <a:spcPts val="0"/>
              </a:spcAft>
              <a:buClrTx/>
              <a:buSzTx/>
              <a:buFontTx/>
              <a:buNone/>
              <a:tabLst/>
              <a:defRPr/>
            </a:pPr>
            <a:endParaRPr kumimoji="0" lang="en-GB" sz="3200" b="0" i="0" u="none" strike="noStrike" kern="0" cap="none" spc="0" normalizeH="0" baseline="0" noProof="0" dirty="0">
              <a:ln>
                <a:noFill/>
              </a:ln>
              <a:solidFill>
                <a:srgbClr val="AE4A84"/>
              </a:solidFill>
              <a:effectLst/>
              <a:uLnTx/>
              <a:uFillTx/>
              <a:latin typeface="Nunito Sans Black"/>
              <a:ea typeface="+mn-ea"/>
              <a:cs typeface="Calibri"/>
            </a:endParaRPr>
          </a:p>
        </p:txBody>
      </p:sp>
      <p:pic>
        <p:nvPicPr>
          <p:cNvPr id="12" name="Picture 11">
            <a:extLst>
              <a:ext uri="{FF2B5EF4-FFF2-40B4-BE49-F238E27FC236}">
                <a16:creationId xmlns:a16="http://schemas.microsoft.com/office/drawing/2014/main" id="{6786705A-5AC8-F7D9-445A-8EFC9FE88DE2}"/>
              </a:ext>
            </a:extLst>
          </p:cNvPr>
          <p:cNvPicPr>
            <a:picLocks noChangeAspect="1"/>
          </p:cNvPicPr>
          <p:nvPr/>
        </p:nvPicPr>
        <p:blipFill>
          <a:blip r:embed="rId5"/>
          <a:stretch>
            <a:fillRect/>
          </a:stretch>
        </p:blipFill>
        <p:spPr>
          <a:xfrm>
            <a:off x="6390068" y="5268745"/>
            <a:ext cx="972384" cy="1505949"/>
          </a:xfrm>
          <a:prstGeom prst="rect">
            <a:avLst/>
          </a:prstGeom>
        </p:spPr>
      </p:pic>
      <p:pic>
        <p:nvPicPr>
          <p:cNvPr id="6" name="Picture 5">
            <a:extLst>
              <a:ext uri="{FF2B5EF4-FFF2-40B4-BE49-F238E27FC236}">
                <a16:creationId xmlns:a16="http://schemas.microsoft.com/office/drawing/2014/main" id="{48610623-5585-141B-D94E-AFED77556EB9}"/>
              </a:ext>
            </a:extLst>
          </p:cNvPr>
          <p:cNvPicPr>
            <a:picLocks noChangeAspect="1"/>
          </p:cNvPicPr>
          <p:nvPr/>
        </p:nvPicPr>
        <p:blipFill>
          <a:blip r:embed="rId6"/>
          <a:stretch>
            <a:fillRect/>
          </a:stretch>
        </p:blipFill>
        <p:spPr>
          <a:xfrm>
            <a:off x="7877546" y="5259421"/>
            <a:ext cx="1389835" cy="1515273"/>
          </a:xfrm>
          <a:prstGeom prst="rect">
            <a:avLst/>
          </a:prstGeom>
        </p:spPr>
      </p:pic>
      <p:pic>
        <p:nvPicPr>
          <p:cNvPr id="16" name="Picture 15" descr="A blue sign with white text&#10;&#10;Description automatically generated">
            <a:extLst>
              <a:ext uri="{FF2B5EF4-FFF2-40B4-BE49-F238E27FC236}">
                <a16:creationId xmlns:a16="http://schemas.microsoft.com/office/drawing/2014/main" id="{42024755-7959-7D94-5A06-78BFE440F2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4750" y="3838061"/>
            <a:ext cx="5229819" cy="1379315"/>
          </a:xfrm>
          <a:prstGeom prst="rect">
            <a:avLst/>
          </a:prstGeom>
        </p:spPr>
      </p:pic>
      <p:graphicFrame>
        <p:nvGraphicFramePr>
          <p:cNvPr id="5" name="Object 4">
            <a:extLst>
              <a:ext uri="{FF2B5EF4-FFF2-40B4-BE49-F238E27FC236}">
                <a16:creationId xmlns:a16="http://schemas.microsoft.com/office/drawing/2014/main" id="{A71CC320-3A17-82C6-6000-575B72602CE8}"/>
              </a:ext>
            </a:extLst>
          </p:cNvPr>
          <p:cNvGraphicFramePr>
            <a:graphicFrameLocks noChangeAspect="1"/>
          </p:cNvGraphicFramePr>
          <p:nvPr>
            <p:extLst>
              <p:ext uri="{D42A27DB-BD31-4B8C-83A1-F6EECF244321}">
                <p14:modId xmlns:p14="http://schemas.microsoft.com/office/powerpoint/2010/main" val="4267996074"/>
              </p:ext>
            </p:extLst>
          </p:nvPr>
        </p:nvGraphicFramePr>
        <p:xfrm>
          <a:off x="5347138" y="5558908"/>
          <a:ext cx="748862" cy="1058912"/>
        </p:xfrm>
        <a:graphic>
          <a:graphicData uri="http://schemas.openxmlformats.org/presentationml/2006/ole">
            <mc:AlternateContent xmlns:mc="http://schemas.openxmlformats.org/markup-compatibility/2006">
              <mc:Choice xmlns:v="urn:schemas-microsoft-com:vml" Requires="v">
                <p:oleObj name="CorelDRAW Home &amp; Students" r:id="rId8" imgW="1856088" imgH="2623360" progId="CorelDRAWHome.Graphic.20">
                  <p:embed/>
                </p:oleObj>
              </mc:Choice>
              <mc:Fallback>
                <p:oleObj name="CorelDRAW Home &amp; Students" r:id="rId8" imgW="1856088" imgH="2623360" progId="CorelDRAWHome.Graphic.20">
                  <p:embed/>
                  <p:pic>
                    <p:nvPicPr>
                      <p:cNvPr id="5" name="Object 4">
                        <a:extLst>
                          <a:ext uri="{FF2B5EF4-FFF2-40B4-BE49-F238E27FC236}">
                            <a16:creationId xmlns:a16="http://schemas.microsoft.com/office/drawing/2014/main" id="{A71CC320-3A17-82C6-6000-575B72602CE8}"/>
                          </a:ext>
                        </a:extLst>
                      </p:cNvPr>
                      <p:cNvPicPr/>
                      <p:nvPr/>
                    </p:nvPicPr>
                    <p:blipFill>
                      <a:blip r:embed="rId9"/>
                      <a:stretch>
                        <a:fillRect/>
                      </a:stretch>
                    </p:blipFill>
                    <p:spPr>
                      <a:xfrm>
                        <a:off x="5347138" y="5558908"/>
                        <a:ext cx="748862" cy="1058912"/>
                      </a:xfrm>
                      <a:prstGeom prst="rect">
                        <a:avLst/>
                      </a:prstGeom>
                    </p:spPr>
                  </p:pic>
                </p:oleObj>
              </mc:Fallback>
            </mc:AlternateContent>
          </a:graphicData>
        </a:graphic>
      </p:graphicFrame>
    </p:spTree>
    <p:extLst>
      <p:ext uri="{BB962C8B-B14F-4D97-AF65-F5344CB8AC3E}">
        <p14:creationId xmlns:p14="http://schemas.microsoft.com/office/powerpoint/2010/main" val="412852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1026937B-0955-DCA7-6299-6755288D02DC}"/>
              </a:ext>
            </a:extLst>
          </p:cNvPr>
          <p:cNvSpPr/>
          <p:nvPr/>
        </p:nvSpPr>
        <p:spPr>
          <a:xfrm>
            <a:off x="865898" y="1294018"/>
            <a:ext cx="4491364" cy="4783267"/>
          </a:xfrm>
          <a:prstGeom prst="roundRect">
            <a:avLst>
              <a:gd name="adj" fmla="val 8377"/>
            </a:avLst>
          </a:prstGeom>
          <a:solidFill>
            <a:srgbClr val="D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DA0D66B6-DAA3-B958-988B-E455088A3AEA}"/>
              </a:ext>
            </a:extLst>
          </p:cNvPr>
          <p:cNvSpPr/>
          <p:nvPr/>
        </p:nvSpPr>
        <p:spPr>
          <a:xfrm>
            <a:off x="865895" y="1294018"/>
            <a:ext cx="4491364" cy="688018"/>
          </a:xfrm>
          <a:prstGeom prst="roundRect">
            <a:avLst>
              <a:gd name="adj" fmla="val 427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Section Wood Badge</a:t>
            </a:r>
          </a:p>
        </p:txBody>
      </p:sp>
      <p:sp>
        <p:nvSpPr>
          <p:cNvPr id="11" name="TextBox 10">
            <a:extLst>
              <a:ext uri="{FF2B5EF4-FFF2-40B4-BE49-F238E27FC236}">
                <a16:creationId xmlns:a16="http://schemas.microsoft.com/office/drawing/2014/main" id="{5523F252-F1D1-6E86-989D-ED670E03B21A}"/>
              </a:ext>
            </a:extLst>
          </p:cNvPr>
          <p:cNvSpPr txBox="1"/>
          <p:nvPr/>
        </p:nvSpPr>
        <p:spPr>
          <a:xfrm>
            <a:off x="856062" y="2065188"/>
            <a:ext cx="4491363" cy="3893373"/>
          </a:xfrm>
          <a:prstGeom prst="rect">
            <a:avLst/>
          </a:prstGeom>
          <a:noFill/>
        </p:spPr>
        <p:txBody>
          <a:bodyPr wrap="square" lIns="91440" tIns="45720" rIns="91440" bIns="45720" rtlCol="0" anchor="ctr">
            <a:spAutoFit/>
          </a:bodyPr>
          <a:lstStyle/>
          <a:p>
            <a:pPr marL="285750" lvl="0" indent="-285750">
              <a:spcBef>
                <a:spcPts val="600"/>
              </a:spcBef>
              <a:buSzPct val="125000"/>
              <a:buFont typeface="Arial" panose="020B0604020202020204" pitchFamily="34" charset="0"/>
              <a:buChar char="•"/>
            </a:pPr>
            <a:r>
              <a:rPr lang="en-GB" sz="1600" dirty="0"/>
              <a:t>Safe Scouting (recommended)</a:t>
            </a:r>
          </a:p>
          <a:p>
            <a:pPr marL="285750" lvl="0" indent="-285750">
              <a:spcBef>
                <a:spcPts val="600"/>
              </a:spcBef>
              <a:buSzPct val="125000"/>
              <a:buFont typeface="Arial" panose="020B0604020202020204" pitchFamily="34" charset="0"/>
              <a:buChar char="•"/>
            </a:pPr>
            <a:r>
              <a:rPr lang="en-GB" sz="1600" dirty="0"/>
              <a:t>Data Protection in Scouting (recommended)</a:t>
            </a:r>
          </a:p>
          <a:p>
            <a:pPr marL="285750" indent="-285750">
              <a:spcBef>
                <a:spcPts val="600"/>
              </a:spcBef>
              <a:buSzPct val="125000"/>
              <a:buFont typeface="Arial,Sans-Serif" panose="020B0604020202020204" pitchFamily="34" charset="0"/>
              <a:buChar char="•"/>
            </a:pPr>
            <a:r>
              <a:rPr lang="en-GB" sz="1600" dirty="0"/>
              <a:t>Who we are and What we do (recommended)</a:t>
            </a:r>
            <a:endParaRPr lang="en-US" sz="1600" dirty="0">
              <a:latin typeface="Arial"/>
              <a:cs typeface="Arial"/>
            </a:endParaRPr>
          </a:p>
          <a:p>
            <a:pPr marL="285750" indent="-285750">
              <a:spcBef>
                <a:spcPts val="600"/>
              </a:spcBef>
              <a:buSzPct val="125000"/>
              <a:buFont typeface="Arial,Sans-Serif" panose="020B0604020202020204" pitchFamily="34" charset="0"/>
              <a:buChar char="•"/>
            </a:pPr>
            <a:r>
              <a:rPr lang="en-GB" sz="1600" dirty="0">
                <a:latin typeface="Nunito Sans"/>
                <a:cs typeface="Arial"/>
              </a:rPr>
              <a:t>Creating Inclusion* </a:t>
            </a:r>
            <a:endParaRPr lang="en-US" sz="1600" dirty="0">
              <a:latin typeface="Nunito Sans"/>
              <a:cs typeface="Arial"/>
            </a:endParaRPr>
          </a:p>
          <a:p>
            <a:pPr marL="285750" lvl="0" indent="-285750">
              <a:spcBef>
                <a:spcPts val="600"/>
              </a:spcBef>
              <a:buSzPct val="125000"/>
              <a:buFont typeface="Arial" panose="020B0604020202020204" pitchFamily="34" charset="0"/>
              <a:buChar char="•"/>
            </a:pPr>
            <a:r>
              <a:rPr lang="en-GB" sz="1600" dirty="0"/>
              <a:t>Delivering a Great Programme*</a:t>
            </a:r>
          </a:p>
          <a:p>
            <a:pPr marL="285750" indent="-285750">
              <a:spcBef>
                <a:spcPts val="600"/>
              </a:spcBef>
              <a:buSzPct val="125000"/>
              <a:buFont typeface="Arial" panose="020B0604020202020204" pitchFamily="34" charset="0"/>
              <a:buChar char="•"/>
            </a:pPr>
            <a:r>
              <a:rPr lang="en-GB" sz="1600" dirty="0"/>
              <a:t>Module 8 - Skills of leadership</a:t>
            </a:r>
          </a:p>
          <a:p>
            <a:pPr marL="285750" indent="-285750">
              <a:spcBef>
                <a:spcPts val="600"/>
              </a:spcBef>
              <a:buSzPct val="125000"/>
              <a:buFont typeface="Arial" panose="020B0604020202020204" pitchFamily="34" charset="0"/>
              <a:buChar char="•"/>
            </a:pPr>
            <a:r>
              <a:rPr lang="en-GB" sz="1600" dirty="0"/>
              <a:t>Module 9 - Working with adults</a:t>
            </a:r>
          </a:p>
          <a:p>
            <a:pPr marL="285750" lvl="0" indent="-285750">
              <a:spcBef>
                <a:spcPts val="600"/>
              </a:spcBef>
              <a:buSzPct val="125000"/>
              <a:buFont typeface="Arial" panose="020B0604020202020204" pitchFamily="34" charset="0"/>
              <a:buChar char="•"/>
            </a:pPr>
            <a:r>
              <a:rPr lang="en-GB" sz="1600" dirty="0"/>
              <a:t>Module 11 - Admin</a:t>
            </a:r>
          </a:p>
          <a:p>
            <a:pPr marL="285750" indent="-285750">
              <a:spcBef>
                <a:spcPts val="600"/>
              </a:spcBef>
              <a:buSzPct val="125000"/>
              <a:buFont typeface="Arial" panose="020B0604020202020204" pitchFamily="34" charset="0"/>
              <a:buChar char="•"/>
            </a:pPr>
            <a:r>
              <a:rPr lang="en-GB" sz="1600" dirty="0"/>
              <a:t>Module 13 - Growing the section</a:t>
            </a:r>
          </a:p>
          <a:p>
            <a:pPr marL="285750" indent="-285750">
              <a:spcBef>
                <a:spcPts val="600"/>
              </a:spcBef>
              <a:buSzPct val="125000"/>
              <a:buFont typeface="Arial" panose="020B0604020202020204" pitchFamily="34" charset="0"/>
              <a:buChar char="•"/>
            </a:pPr>
            <a:r>
              <a:rPr lang="en-GB" sz="1600" dirty="0"/>
              <a:t>Module 16 - Residential </a:t>
            </a:r>
          </a:p>
          <a:p>
            <a:pPr marL="285750" indent="-285750">
              <a:spcBef>
                <a:spcPts val="600"/>
              </a:spcBef>
              <a:buSzPct val="125000"/>
              <a:buFont typeface="Arial" panose="020B0604020202020204" pitchFamily="34" charset="0"/>
              <a:buChar char="•"/>
            </a:pPr>
            <a:r>
              <a:rPr lang="en-GB" sz="1600" dirty="0"/>
              <a:t>Module 18 - Practical Skills </a:t>
            </a:r>
          </a:p>
          <a:p>
            <a:pPr marL="285750" lvl="0" indent="-285750">
              <a:spcBef>
                <a:spcPts val="600"/>
              </a:spcBef>
              <a:buSzPct val="125000"/>
              <a:buFont typeface="Arial" panose="020B0604020202020204" pitchFamily="34" charset="0"/>
              <a:buChar char="•"/>
            </a:pPr>
            <a:r>
              <a:rPr lang="en-GB" sz="1600" dirty="0"/>
              <a:t>Module 19 - International</a:t>
            </a:r>
          </a:p>
        </p:txBody>
      </p:sp>
      <p:sp>
        <p:nvSpPr>
          <p:cNvPr id="13" name="Rectangle: Rounded Corners 12">
            <a:extLst>
              <a:ext uri="{FF2B5EF4-FFF2-40B4-BE49-F238E27FC236}">
                <a16:creationId xmlns:a16="http://schemas.microsoft.com/office/drawing/2014/main" id="{09B7A79B-381C-8CE1-CE9F-F752FAFC5F2E}"/>
              </a:ext>
            </a:extLst>
          </p:cNvPr>
          <p:cNvSpPr/>
          <p:nvPr/>
        </p:nvSpPr>
        <p:spPr>
          <a:xfrm>
            <a:off x="6844570" y="1266407"/>
            <a:ext cx="4491368" cy="4777600"/>
          </a:xfrm>
          <a:prstGeom prst="roundRect">
            <a:avLst>
              <a:gd name="adj" fmla="val 8377"/>
            </a:avLst>
          </a:prstGeom>
          <a:solidFill>
            <a:srgbClr val="D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73F7D8E9-162A-65D8-B4E0-9C77F6237225}"/>
              </a:ext>
            </a:extLst>
          </p:cNvPr>
          <p:cNvSpPr/>
          <p:nvPr/>
        </p:nvSpPr>
        <p:spPr>
          <a:xfrm>
            <a:off x="6844567" y="1266406"/>
            <a:ext cx="4491368" cy="820124"/>
          </a:xfrm>
          <a:prstGeom prst="roundRect">
            <a:avLst>
              <a:gd name="adj" fmla="val 4182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M&amp;S Wood Badge</a:t>
            </a:r>
          </a:p>
        </p:txBody>
      </p:sp>
      <p:sp>
        <p:nvSpPr>
          <p:cNvPr id="15" name="TextBox 14">
            <a:extLst>
              <a:ext uri="{FF2B5EF4-FFF2-40B4-BE49-F238E27FC236}">
                <a16:creationId xmlns:a16="http://schemas.microsoft.com/office/drawing/2014/main" id="{CA29B255-8F95-6D57-C751-E6BBD8F359C5}"/>
              </a:ext>
            </a:extLst>
          </p:cNvPr>
          <p:cNvSpPr txBox="1"/>
          <p:nvPr/>
        </p:nvSpPr>
        <p:spPr>
          <a:xfrm>
            <a:off x="6844568" y="2424792"/>
            <a:ext cx="4491367" cy="2923877"/>
          </a:xfrm>
          <a:prstGeom prst="rect">
            <a:avLst/>
          </a:prstGeom>
          <a:noFill/>
        </p:spPr>
        <p:txBody>
          <a:bodyPr wrap="square" lIns="91440" tIns="45720" rIns="91440" bIns="45720" rtlCol="0" anchor="t">
            <a:spAutoFit/>
          </a:bodyPr>
          <a:lstStyle/>
          <a:p>
            <a:pPr marL="285750" indent="-285750">
              <a:spcBef>
                <a:spcPts val="600"/>
              </a:spcBef>
              <a:buSzPct val="125000"/>
              <a:buFont typeface="Arial" panose="020B0604020202020204" pitchFamily="34" charset="0"/>
              <a:buChar char="•"/>
            </a:pPr>
            <a:r>
              <a:rPr lang="en-GB" sz="1600" dirty="0"/>
              <a:t>Safe Scouting(recommended)</a:t>
            </a:r>
          </a:p>
          <a:p>
            <a:pPr marL="285750" indent="-285750">
              <a:spcBef>
                <a:spcPts val="600"/>
              </a:spcBef>
              <a:buSzPct val="125000"/>
              <a:buFont typeface="Arial" panose="020B0604020202020204" pitchFamily="34" charset="0"/>
              <a:buChar char="•"/>
            </a:pPr>
            <a:r>
              <a:rPr lang="en-GB" sz="1600" dirty="0"/>
              <a:t>Data Protection in Scouting (recommended)</a:t>
            </a:r>
          </a:p>
          <a:p>
            <a:pPr marL="285750" lvl="0" indent="-285750">
              <a:spcBef>
                <a:spcPts val="600"/>
              </a:spcBef>
              <a:buSzPct val="125000"/>
              <a:buFont typeface="Arial" panose="020B0604020202020204" pitchFamily="34" charset="0"/>
              <a:buChar char="•"/>
            </a:pPr>
            <a:r>
              <a:rPr lang="en-GB" sz="1600" dirty="0"/>
              <a:t>Who we are and What we do (recommended) </a:t>
            </a:r>
          </a:p>
          <a:p>
            <a:pPr marL="285750" indent="-285750">
              <a:spcBef>
                <a:spcPts val="600"/>
              </a:spcBef>
              <a:buSzPct val="125000"/>
              <a:buFont typeface="Arial,Sans-Serif" panose="020B0604020202020204" pitchFamily="34" charset="0"/>
              <a:buChar char="•"/>
            </a:pPr>
            <a:r>
              <a:rPr lang="en-GB" sz="1600" dirty="0">
                <a:latin typeface="Nunito Sans"/>
                <a:cs typeface="Arial"/>
              </a:rPr>
              <a:t>Creating Inclusion* </a:t>
            </a:r>
            <a:endParaRPr lang="en-US" sz="1600" dirty="0">
              <a:latin typeface="Nunito Sans"/>
              <a:cs typeface="Arial"/>
            </a:endParaRPr>
          </a:p>
          <a:p>
            <a:pPr marL="285750" lvl="0" indent="-285750">
              <a:spcBef>
                <a:spcPts val="600"/>
              </a:spcBef>
              <a:buSzPct val="125000"/>
              <a:buFont typeface="Arial" panose="020B0604020202020204" pitchFamily="34" charset="0"/>
              <a:buChar char="•"/>
            </a:pPr>
            <a:r>
              <a:rPr lang="en-GB" sz="1600" dirty="0"/>
              <a:t>Leading Scout Volunteers*</a:t>
            </a:r>
          </a:p>
          <a:p>
            <a:pPr marL="285750" lvl="0" indent="-285750">
              <a:spcBef>
                <a:spcPts val="600"/>
              </a:spcBef>
              <a:buSzPct val="125000"/>
              <a:buFont typeface="Arial" panose="020B0604020202020204" pitchFamily="34" charset="0"/>
              <a:buChar char="•"/>
            </a:pPr>
            <a:r>
              <a:rPr lang="en-GB" sz="1600" dirty="0"/>
              <a:t>Module 11 - Admin</a:t>
            </a:r>
          </a:p>
          <a:p>
            <a:pPr marL="285750" lvl="0" indent="-285750">
              <a:spcBef>
                <a:spcPts val="600"/>
              </a:spcBef>
              <a:buSzPct val="125000"/>
              <a:buFont typeface="Arial" panose="020B0604020202020204" pitchFamily="34" charset="0"/>
              <a:buChar char="•"/>
            </a:pPr>
            <a:r>
              <a:rPr lang="en-GB" sz="1600" dirty="0"/>
              <a:t>Skills of Management</a:t>
            </a:r>
          </a:p>
          <a:p>
            <a:pPr marL="285750" lvl="0" indent="-285750">
              <a:spcBef>
                <a:spcPts val="600"/>
              </a:spcBef>
              <a:buSzPct val="125000"/>
              <a:buFont typeface="Arial" panose="020B0604020202020204" pitchFamily="34" charset="0"/>
              <a:buChar char="•"/>
            </a:pPr>
            <a:r>
              <a:rPr lang="en-GB" sz="1600" dirty="0"/>
              <a:t>Achieving Growth </a:t>
            </a:r>
          </a:p>
          <a:p>
            <a:pPr marL="285750" lvl="0" indent="-285750">
              <a:spcBef>
                <a:spcPts val="600"/>
              </a:spcBef>
              <a:buSzPct val="125000"/>
              <a:buFont typeface="Arial" panose="020B0604020202020204" pitchFamily="34" charset="0"/>
              <a:buChar char="•"/>
            </a:pPr>
            <a:r>
              <a:rPr lang="en-GB" sz="1600" dirty="0"/>
              <a:t>Meeting the challenge </a:t>
            </a:r>
          </a:p>
        </p:txBody>
      </p:sp>
      <p:sp>
        <p:nvSpPr>
          <p:cNvPr id="6" name="TextBox 5">
            <a:extLst>
              <a:ext uri="{FF2B5EF4-FFF2-40B4-BE49-F238E27FC236}">
                <a16:creationId xmlns:a16="http://schemas.microsoft.com/office/drawing/2014/main" id="{9DC47074-5051-0600-632B-91DCF49B2547}"/>
              </a:ext>
            </a:extLst>
          </p:cNvPr>
          <p:cNvSpPr txBox="1"/>
          <p:nvPr/>
        </p:nvSpPr>
        <p:spPr>
          <a:xfrm>
            <a:off x="3533888" y="6144957"/>
            <a:ext cx="7792214" cy="584775"/>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kumimoji="0" lang="en-US" sz="1600" b="0" i="0" u="none" strike="noStrike" kern="1200" cap="none" spc="0" normalizeH="0" baseline="0" noProof="0" dirty="0">
                <a:ln>
                  <a:noFill/>
                </a:ln>
                <a:solidFill>
                  <a:srgbClr val="000000"/>
                </a:solidFill>
                <a:effectLst/>
                <a:uLnTx/>
                <a:uFillTx/>
                <a:latin typeface="Nunito Sans"/>
                <a:ea typeface="+mn-ea"/>
                <a:cs typeface="+mn-cs"/>
              </a:rPr>
              <a:t>*Any volunteers who have been signed off during transition as having completed Growing Roots will be required to complete this new learning</a:t>
            </a:r>
            <a:endParaRPr lang="en-US" sz="1600" b="0" i="0" u="none" strike="noStrike" kern="1200" cap="none" spc="0" normalizeH="0" baseline="0" noProof="0" dirty="0">
              <a:ln>
                <a:noFill/>
              </a:ln>
              <a:solidFill>
                <a:srgbClr val="000000"/>
              </a:solidFill>
              <a:effectLst/>
              <a:uLnTx/>
              <a:uFillTx/>
              <a:latin typeface="Nunito Sans"/>
            </a:endParaRPr>
          </a:p>
        </p:txBody>
      </p:sp>
      <p:sp>
        <p:nvSpPr>
          <p:cNvPr id="2" name="Rectangle: Rounded Corners 1">
            <a:extLst>
              <a:ext uri="{FF2B5EF4-FFF2-40B4-BE49-F238E27FC236}">
                <a16:creationId xmlns:a16="http://schemas.microsoft.com/office/drawing/2014/main" id="{E4951AA0-2F32-43FC-1787-524E4AEF7847}"/>
              </a:ext>
            </a:extLst>
          </p:cNvPr>
          <p:cNvSpPr/>
          <p:nvPr/>
        </p:nvSpPr>
        <p:spPr>
          <a:xfrm>
            <a:off x="919685" y="2059108"/>
            <a:ext cx="4389216" cy="1690542"/>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a:extLst>
              <a:ext uri="{FF2B5EF4-FFF2-40B4-BE49-F238E27FC236}">
                <a16:creationId xmlns:a16="http://schemas.microsoft.com/office/drawing/2014/main" id="{3021BF20-6A88-498A-C81C-65D1E5F9738A}"/>
              </a:ext>
            </a:extLst>
          </p:cNvPr>
          <p:cNvSpPr/>
          <p:nvPr/>
        </p:nvSpPr>
        <p:spPr>
          <a:xfrm>
            <a:off x="6856451" y="2424344"/>
            <a:ext cx="4433933" cy="1632698"/>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Rounded Corners 4">
            <a:extLst>
              <a:ext uri="{FF2B5EF4-FFF2-40B4-BE49-F238E27FC236}">
                <a16:creationId xmlns:a16="http://schemas.microsoft.com/office/drawing/2014/main" id="{D236ED44-76F5-B5D8-08D5-A020D4AA8D7D}"/>
              </a:ext>
            </a:extLst>
          </p:cNvPr>
          <p:cNvSpPr/>
          <p:nvPr/>
        </p:nvSpPr>
        <p:spPr>
          <a:xfrm>
            <a:off x="812912" y="6115790"/>
            <a:ext cx="10466715" cy="618226"/>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green and white sign&#10;&#10;Description automatically generated">
            <a:extLst>
              <a:ext uri="{FF2B5EF4-FFF2-40B4-BE49-F238E27FC236}">
                <a16:creationId xmlns:a16="http://schemas.microsoft.com/office/drawing/2014/main" id="{6894BE3B-9D6A-B828-4969-D737AA092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705" y="6185661"/>
            <a:ext cx="1907390" cy="503365"/>
          </a:xfrm>
          <a:prstGeom prst="rect">
            <a:avLst/>
          </a:prstGeom>
        </p:spPr>
      </p:pic>
      <p:sp>
        <p:nvSpPr>
          <p:cNvPr id="8" name="object 5">
            <a:extLst>
              <a:ext uri="{FF2B5EF4-FFF2-40B4-BE49-F238E27FC236}">
                <a16:creationId xmlns:a16="http://schemas.microsoft.com/office/drawing/2014/main" id="{177704BF-8D44-F2B9-16DD-2A0BE8DFB9D4}"/>
              </a:ext>
            </a:extLst>
          </p:cNvPr>
          <p:cNvSpPr txBox="1"/>
          <p:nvPr/>
        </p:nvSpPr>
        <p:spPr>
          <a:xfrm>
            <a:off x="865895" y="240180"/>
            <a:ext cx="9197884" cy="98488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7030A0"/>
                </a:solidFill>
                <a:effectLst/>
                <a:uLnTx/>
                <a:uFillTx/>
                <a:latin typeface="Nunito Sans Black"/>
                <a:ea typeface="+mn-ea"/>
                <a:cs typeface="Calibri"/>
              </a:rPr>
              <a:t>Volunteers: </a:t>
            </a:r>
            <a:r>
              <a:rPr kumimoji="0" lang="en-GB" sz="3200" b="0" i="0" u="none" strike="noStrike" kern="0" cap="none" spc="0" normalizeH="0" baseline="0" noProof="0" dirty="0">
                <a:ln>
                  <a:noFill/>
                </a:ln>
                <a:solidFill>
                  <a:srgbClr val="AE4A84"/>
                </a:solidFill>
                <a:effectLst/>
                <a:uLnTx/>
                <a:uFillTx/>
                <a:latin typeface="Nunito Sans Black"/>
                <a:ea typeface="+mn-ea"/>
                <a:cs typeface="Calibri"/>
              </a:rPr>
              <a:t>completing their Wood Badge from early 2024 into 2025</a:t>
            </a:r>
          </a:p>
        </p:txBody>
      </p:sp>
      <p:graphicFrame>
        <p:nvGraphicFramePr>
          <p:cNvPr id="7" name="Object 6">
            <a:extLst>
              <a:ext uri="{FF2B5EF4-FFF2-40B4-BE49-F238E27FC236}">
                <a16:creationId xmlns:a16="http://schemas.microsoft.com/office/drawing/2014/main" id="{A0854D5A-042E-271B-DBE9-DF6AEFB1392A}"/>
              </a:ext>
            </a:extLst>
          </p:cNvPr>
          <p:cNvGraphicFramePr>
            <a:graphicFrameLocks noChangeAspect="1"/>
          </p:cNvGraphicFramePr>
          <p:nvPr>
            <p:extLst>
              <p:ext uri="{D42A27DB-BD31-4B8C-83A1-F6EECF244321}">
                <p14:modId xmlns:p14="http://schemas.microsoft.com/office/powerpoint/2010/main" val="571222472"/>
              </p:ext>
            </p:extLst>
          </p:nvPr>
        </p:nvGraphicFramePr>
        <p:xfrm>
          <a:off x="4230719" y="3016886"/>
          <a:ext cx="486566" cy="688018"/>
        </p:xfrm>
        <a:graphic>
          <a:graphicData uri="http://schemas.openxmlformats.org/presentationml/2006/ole">
            <mc:AlternateContent xmlns:mc="http://schemas.openxmlformats.org/markup-compatibility/2006">
              <mc:Choice xmlns:v="urn:schemas-microsoft-com:vml" Requires="v">
                <p:oleObj name="CorelDRAW Home &amp; Students" r:id="rId4" imgW="1856088" imgH="2623360" progId="CorelDRAWHome.Graphic.20">
                  <p:embed/>
                </p:oleObj>
              </mc:Choice>
              <mc:Fallback>
                <p:oleObj name="CorelDRAW Home &amp; Students" r:id="rId4" imgW="1856088" imgH="2623360" progId="CorelDRAWHome.Graphic.20">
                  <p:embed/>
                  <p:pic>
                    <p:nvPicPr>
                      <p:cNvPr id="7" name="Object 6">
                        <a:extLst>
                          <a:ext uri="{FF2B5EF4-FFF2-40B4-BE49-F238E27FC236}">
                            <a16:creationId xmlns:a16="http://schemas.microsoft.com/office/drawing/2014/main" id="{A0854D5A-042E-271B-DBE9-DF6AEFB1392A}"/>
                          </a:ext>
                        </a:extLst>
                      </p:cNvPr>
                      <p:cNvPicPr/>
                      <p:nvPr/>
                    </p:nvPicPr>
                    <p:blipFill>
                      <a:blip r:embed="rId5"/>
                      <a:stretch>
                        <a:fillRect/>
                      </a:stretch>
                    </p:blipFill>
                    <p:spPr>
                      <a:xfrm>
                        <a:off x="4230719" y="3016886"/>
                        <a:ext cx="486566" cy="68801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58429815-5D26-7F71-F9EF-067C2DD2357F}"/>
              </a:ext>
            </a:extLst>
          </p:cNvPr>
          <p:cNvGraphicFramePr>
            <a:graphicFrameLocks noChangeAspect="1"/>
          </p:cNvGraphicFramePr>
          <p:nvPr>
            <p:extLst>
              <p:ext uri="{D42A27DB-BD31-4B8C-83A1-F6EECF244321}">
                <p14:modId xmlns:p14="http://schemas.microsoft.com/office/powerpoint/2010/main" val="1952492145"/>
              </p:ext>
            </p:extLst>
          </p:nvPr>
        </p:nvGraphicFramePr>
        <p:xfrm>
          <a:off x="9965212" y="3360895"/>
          <a:ext cx="486566" cy="688018"/>
        </p:xfrm>
        <a:graphic>
          <a:graphicData uri="http://schemas.openxmlformats.org/presentationml/2006/ole">
            <mc:AlternateContent xmlns:mc="http://schemas.openxmlformats.org/markup-compatibility/2006">
              <mc:Choice xmlns:v="urn:schemas-microsoft-com:vml" Requires="v">
                <p:oleObj name="CorelDRAW Home &amp; Students" r:id="rId4" imgW="1856088" imgH="2623360" progId="CorelDRAWHome.Graphic.20">
                  <p:embed/>
                </p:oleObj>
              </mc:Choice>
              <mc:Fallback>
                <p:oleObj name="CorelDRAW Home &amp; Students" r:id="rId4" imgW="1856088" imgH="2623360" progId="CorelDRAWHome.Graphic.20">
                  <p:embed/>
                  <p:pic>
                    <p:nvPicPr>
                      <p:cNvPr id="12" name="Object 11">
                        <a:extLst>
                          <a:ext uri="{FF2B5EF4-FFF2-40B4-BE49-F238E27FC236}">
                            <a16:creationId xmlns:a16="http://schemas.microsoft.com/office/drawing/2014/main" id="{58429815-5D26-7F71-F9EF-067C2DD2357F}"/>
                          </a:ext>
                        </a:extLst>
                      </p:cNvPr>
                      <p:cNvPicPr/>
                      <p:nvPr/>
                    </p:nvPicPr>
                    <p:blipFill>
                      <a:blip r:embed="rId5"/>
                      <a:stretch>
                        <a:fillRect/>
                      </a:stretch>
                    </p:blipFill>
                    <p:spPr>
                      <a:xfrm>
                        <a:off x="9965212" y="3360895"/>
                        <a:ext cx="486566" cy="688018"/>
                      </a:xfrm>
                      <a:prstGeom prst="rect">
                        <a:avLst/>
                      </a:prstGeom>
                    </p:spPr>
                  </p:pic>
                </p:oleObj>
              </mc:Fallback>
            </mc:AlternateContent>
          </a:graphicData>
        </a:graphic>
      </p:graphicFrame>
    </p:spTree>
    <p:extLst>
      <p:ext uri="{BB962C8B-B14F-4D97-AF65-F5344CB8AC3E}">
        <p14:creationId xmlns:p14="http://schemas.microsoft.com/office/powerpoint/2010/main" val="3620096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graphicFrame>
        <p:nvGraphicFramePr>
          <p:cNvPr id="456" name="Google Shape;456;p13"/>
          <p:cNvGraphicFramePr/>
          <p:nvPr>
            <p:extLst>
              <p:ext uri="{D42A27DB-BD31-4B8C-83A1-F6EECF244321}">
                <p14:modId xmlns:p14="http://schemas.microsoft.com/office/powerpoint/2010/main" val="3681939956"/>
              </p:ext>
            </p:extLst>
          </p:nvPr>
        </p:nvGraphicFramePr>
        <p:xfrm>
          <a:off x="1558475" y="1538494"/>
          <a:ext cx="9075050" cy="4493395"/>
        </p:xfrm>
        <a:graphic>
          <a:graphicData uri="http://schemas.openxmlformats.org/drawingml/2006/table">
            <a:tbl>
              <a:tblPr firstRow="1" bandRow="1">
                <a:tableStyleId>{0E3FDE45-AF77-4B5C-9715-49D594BDF05E}</a:tableStyleId>
              </a:tblPr>
              <a:tblGrid>
                <a:gridCol w="4537525">
                  <a:extLst>
                    <a:ext uri="{9D8B030D-6E8A-4147-A177-3AD203B41FA5}">
                      <a16:colId xmlns:a16="http://schemas.microsoft.com/office/drawing/2014/main" val="20000"/>
                    </a:ext>
                  </a:extLst>
                </a:gridCol>
                <a:gridCol w="4537525">
                  <a:extLst>
                    <a:ext uri="{9D8B030D-6E8A-4147-A177-3AD203B41FA5}">
                      <a16:colId xmlns:a16="http://schemas.microsoft.com/office/drawing/2014/main" val="20001"/>
                    </a:ext>
                  </a:extLst>
                </a:gridCol>
              </a:tblGrid>
              <a:tr h="793025">
                <a:tc>
                  <a:txBody>
                    <a:bodyPr/>
                    <a:lstStyle/>
                    <a:p>
                      <a:pPr marL="0" marR="0" lvl="0" indent="0" algn="ctr" rtl="0">
                        <a:spcBef>
                          <a:spcPts val="0"/>
                        </a:spcBef>
                        <a:spcAft>
                          <a:spcPts val="0"/>
                        </a:spcAft>
                        <a:buNone/>
                      </a:pPr>
                      <a:r>
                        <a:rPr lang="en-GB" sz="2400" b="1" u="none" strike="noStrike" cap="none" dirty="0">
                          <a:solidFill>
                            <a:schemeClr val="dk1"/>
                          </a:solidFill>
                        </a:rPr>
                        <a:t>If not complete as </a:t>
                      </a:r>
                    </a:p>
                    <a:p>
                      <a:pPr marL="0" marR="0" lvl="0" indent="0" algn="ctr" rtl="0">
                        <a:spcBef>
                          <a:spcPts val="0"/>
                        </a:spcBef>
                        <a:spcAft>
                          <a:spcPts val="0"/>
                        </a:spcAft>
                        <a:buNone/>
                      </a:pPr>
                      <a:r>
                        <a:rPr lang="en-GB" sz="2400" b="1" u="none" strike="noStrike" cap="none" dirty="0">
                          <a:solidFill>
                            <a:schemeClr val="dk1"/>
                          </a:solidFill>
                        </a:rPr>
                        <a:t>Getting Started Training</a:t>
                      </a:r>
                      <a:endParaRPr sz="2400" dirty="0"/>
                    </a:p>
                  </a:txBody>
                  <a:tcPr marL="91450" marR="91450" marT="45725" marB="45725" anchor="ctr"/>
                </a:tc>
                <a:tc>
                  <a:txBody>
                    <a:bodyPr/>
                    <a:lstStyle/>
                    <a:p>
                      <a:pPr marL="0" marR="0" lvl="0" indent="0" algn="ctr" rtl="0">
                        <a:spcBef>
                          <a:spcPts val="0"/>
                        </a:spcBef>
                        <a:spcAft>
                          <a:spcPts val="0"/>
                        </a:spcAft>
                        <a:buNone/>
                      </a:pPr>
                      <a:r>
                        <a:rPr lang="en-GB" sz="2400" b="1" u="none" strike="noStrike" cap="none" dirty="0">
                          <a:solidFill>
                            <a:schemeClr val="dk1"/>
                          </a:solidFill>
                        </a:rPr>
                        <a:t>Will need to complete</a:t>
                      </a:r>
                    </a:p>
                    <a:p>
                      <a:pPr marL="0" marR="0" lvl="0" indent="0" algn="ctr" rtl="0">
                        <a:spcBef>
                          <a:spcPts val="0"/>
                        </a:spcBef>
                        <a:spcAft>
                          <a:spcPts val="0"/>
                        </a:spcAft>
                        <a:buNone/>
                      </a:pPr>
                      <a:r>
                        <a:rPr lang="en-GB" sz="2400" b="1" u="none" strike="noStrike" cap="none" dirty="0">
                          <a:solidFill>
                            <a:schemeClr val="dk1"/>
                          </a:solidFill>
                        </a:rPr>
                        <a:t>Growing Roots Learning</a:t>
                      </a:r>
                      <a:endParaRPr sz="2400" dirty="0"/>
                    </a:p>
                  </a:txBody>
                  <a:tcPr marL="91450" marR="91450" marT="45725" marB="45725" anchor="ctr"/>
                </a:tc>
                <a:extLst>
                  <a:ext uri="{0D108BD9-81ED-4DB2-BD59-A6C34878D82A}">
                    <a16:rowId xmlns:a16="http://schemas.microsoft.com/office/drawing/2014/main" val="10000"/>
                  </a:ext>
                </a:extLst>
              </a:tr>
              <a:tr h="456825">
                <a:tc>
                  <a:txBody>
                    <a:bodyPr/>
                    <a:lstStyle/>
                    <a:p>
                      <a:pPr marL="0" marR="0" lvl="0" indent="0" algn="ctr" rtl="0">
                        <a:spcBef>
                          <a:spcPts val="0"/>
                        </a:spcBef>
                        <a:spcAft>
                          <a:spcPts val="0"/>
                        </a:spcAft>
                        <a:buNone/>
                      </a:pPr>
                      <a:r>
                        <a:rPr lang="en-GB" sz="2000" u="none" strike="noStrike" cap="none" dirty="0"/>
                        <a:t>GDPR</a:t>
                      </a:r>
                      <a:endParaRPr sz="2000" dirty="0"/>
                    </a:p>
                  </a:txBody>
                  <a:tcPr marL="91450" marR="91450" marT="45725" marB="45725" anchor="ctr"/>
                </a:tc>
                <a:tc>
                  <a:txBody>
                    <a:bodyPr/>
                    <a:lstStyle/>
                    <a:p>
                      <a:pPr marL="0" marR="0" lvl="0" indent="0" algn="ctr" rtl="0">
                        <a:spcBef>
                          <a:spcPts val="0"/>
                        </a:spcBef>
                        <a:spcAft>
                          <a:spcPts val="0"/>
                        </a:spcAft>
                        <a:buNone/>
                      </a:pPr>
                      <a:r>
                        <a:rPr lang="en-GB" sz="2000" u="none" strike="noStrike" cap="none" dirty="0"/>
                        <a:t>Data Protection in Scouts</a:t>
                      </a:r>
                      <a:endParaRPr sz="2000" dirty="0"/>
                    </a:p>
                  </a:txBody>
                  <a:tcPr marL="91450" marR="91450" marT="45725" marB="45725" anchor="ctr"/>
                </a:tc>
                <a:extLst>
                  <a:ext uri="{0D108BD9-81ED-4DB2-BD59-A6C34878D82A}">
                    <a16:rowId xmlns:a16="http://schemas.microsoft.com/office/drawing/2014/main" val="10001"/>
                  </a:ext>
                </a:extLst>
              </a:tr>
              <a:tr h="456825">
                <a:tc>
                  <a:txBody>
                    <a:bodyPr/>
                    <a:lstStyle/>
                    <a:p>
                      <a:pPr marL="0" marR="0" lvl="0" indent="0" algn="ctr" rtl="0">
                        <a:lnSpc>
                          <a:spcPct val="100000"/>
                        </a:lnSpc>
                        <a:spcBef>
                          <a:spcPts val="0"/>
                        </a:spcBef>
                        <a:spcAft>
                          <a:spcPts val="0"/>
                        </a:spcAft>
                        <a:buSzPts val="1800"/>
                        <a:buFont typeface="Nunito Sans"/>
                        <a:buNone/>
                      </a:pPr>
                      <a:r>
                        <a:rPr lang="en-GB" sz="2000" u="none" strike="noStrike" cap="none" dirty="0"/>
                        <a:t>Safety</a:t>
                      </a:r>
                      <a:endParaRPr sz="2000" dirty="0"/>
                    </a:p>
                  </a:txBody>
                  <a:tcPr marL="91450" marR="91450" marT="45725" marB="45725" anchor="ctr"/>
                </a:tc>
                <a:tc>
                  <a:txBody>
                    <a:bodyPr/>
                    <a:lstStyle/>
                    <a:p>
                      <a:pPr marL="0" marR="0" lvl="0" indent="0" algn="ctr" rtl="0">
                        <a:spcBef>
                          <a:spcPts val="0"/>
                        </a:spcBef>
                        <a:spcAft>
                          <a:spcPts val="0"/>
                        </a:spcAft>
                        <a:buNone/>
                      </a:pPr>
                      <a:r>
                        <a:rPr lang="en-GB" sz="2000" u="none" strike="noStrike" cap="none" dirty="0"/>
                        <a:t>Safe Scouting</a:t>
                      </a:r>
                      <a:endParaRPr sz="2000" dirty="0"/>
                    </a:p>
                  </a:txBody>
                  <a:tcPr marL="91450" marR="91450" marT="45725" marB="45725" anchor="ctr"/>
                </a:tc>
                <a:extLst>
                  <a:ext uri="{0D108BD9-81ED-4DB2-BD59-A6C34878D82A}">
                    <a16:rowId xmlns:a16="http://schemas.microsoft.com/office/drawing/2014/main" val="10002"/>
                  </a:ext>
                </a:extLst>
              </a:tr>
              <a:tr h="456825">
                <a:tc>
                  <a:txBody>
                    <a:bodyPr/>
                    <a:lstStyle/>
                    <a:p>
                      <a:pPr marL="0" marR="0" lvl="0" indent="0" algn="ctr" rtl="0">
                        <a:lnSpc>
                          <a:spcPct val="100000"/>
                        </a:lnSpc>
                        <a:spcBef>
                          <a:spcPts val="0"/>
                        </a:spcBef>
                        <a:spcAft>
                          <a:spcPts val="0"/>
                        </a:spcAft>
                        <a:buSzPts val="1800"/>
                        <a:buFont typeface="Nunito Sans"/>
                        <a:buNone/>
                      </a:pPr>
                      <a:r>
                        <a:rPr lang="en-GB" sz="2000" u="none" strike="noStrike" cap="none" dirty="0"/>
                        <a:t>Safeguarding</a:t>
                      </a:r>
                      <a:endParaRPr sz="2000" dirty="0"/>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u="none" strike="noStrike" cap="none" dirty="0"/>
                        <a:t>Safe Scouting</a:t>
                      </a:r>
                      <a:endParaRPr lang="en-GB" sz="2000" dirty="0"/>
                    </a:p>
                  </a:txBody>
                  <a:tcPr marL="91450" marR="91450" marT="45725" marB="45725" anchor="ctr"/>
                </a:tc>
                <a:extLst>
                  <a:ext uri="{0D108BD9-81ED-4DB2-BD59-A6C34878D82A}">
                    <a16:rowId xmlns:a16="http://schemas.microsoft.com/office/drawing/2014/main" val="10003"/>
                  </a:ext>
                </a:extLst>
              </a:tr>
              <a:tr h="799450">
                <a:tc>
                  <a:txBody>
                    <a:bodyPr/>
                    <a:lstStyle/>
                    <a:p>
                      <a:pPr marL="0" marR="0" lvl="0" indent="0" algn="ctr" defTabSz="914400" rtl="0" eaLnBrk="1" fontAlgn="auto" latinLnBrk="0" hangingPunct="1">
                        <a:lnSpc>
                          <a:spcPct val="100000"/>
                        </a:lnSpc>
                        <a:spcBef>
                          <a:spcPts val="0"/>
                        </a:spcBef>
                        <a:spcAft>
                          <a:spcPts val="0"/>
                        </a:spcAft>
                        <a:buClrTx/>
                        <a:buSzPts val="1800"/>
                        <a:buFont typeface="Nunito Sans"/>
                        <a:buNone/>
                        <a:tabLst/>
                        <a:defRPr/>
                      </a:pPr>
                      <a:r>
                        <a:rPr lang="en-US" sz="2000" u="none" strike="noStrike" cap="none" dirty="0"/>
                        <a:t>Module 1 – Essentials of Scouting</a:t>
                      </a:r>
                      <a:endParaRPr lang="en-US" sz="2000" dirty="0"/>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u="none" strike="noStrike" cap="none" dirty="0"/>
                        <a:t>Who we are &amp; What we do</a:t>
                      </a:r>
                      <a:endParaRPr lang="en-US" sz="2000" dirty="0"/>
                    </a:p>
                  </a:txBody>
                  <a:tcPr marL="91450" marR="91450" marT="45725" marB="45725" anchor="ctr"/>
                </a:tc>
                <a:extLst>
                  <a:ext uri="{0D108BD9-81ED-4DB2-BD59-A6C34878D82A}">
                    <a16:rowId xmlns:a16="http://schemas.microsoft.com/office/drawing/2014/main" val="10004"/>
                  </a:ext>
                </a:extLst>
              </a:tr>
              <a:tr h="799450">
                <a:tc>
                  <a:txBody>
                    <a:bodyPr/>
                    <a:lstStyle/>
                    <a:p>
                      <a:pPr marL="0" marR="0" lvl="0" indent="0" algn="ctr" defTabSz="914400" rtl="0" eaLnBrk="1" fontAlgn="auto" latinLnBrk="0" hangingPunct="1">
                        <a:lnSpc>
                          <a:spcPct val="100000"/>
                        </a:lnSpc>
                        <a:spcBef>
                          <a:spcPts val="0"/>
                        </a:spcBef>
                        <a:spcAft>
                          <a:spcPts val="0"/>
                        </a:spcAft>
                        <a:buClr>
                          <a:schemeClr val="dk1"/>
                        </a:buClr>
                        <a:buSzPts val="1800"/>
                        <a:buFont typeface="Nunito Sans"/>
                        <a:buNone/>
                        <a:tabLst/>
                        <a:defRPr/>
                      </a:pPr>
                      <a:r>
                        <a:rPr lang="en-US" sz="2000" u="none" strike="noStrike" cap="none" dirty="0"/>
                        <a:t>Module 4 – Tools for the role </a:t>
                      </a:r>
                      <a:br>
                        <a:rPr lang="en-US" sz="2000" u="none" strike="noStrike" cap="none" dirty="0"/>
                      </a:br>
                      <a:r>
                        <a:rPr lang="en-US" sz="2000" u="none" strike="noStrike" cap="none" dirty="0"/>
                        <a:t>(Managers &amp; Supporters)</a:t>
                      </a:r>
                      <a:endParaRPr lang="en-US" sz="2000" dirty="0"/>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800"/>
                        <a:buFont typeface="Nunito Sans"/>
                        <a:buNone/>
                        <a:tabLst/>
                        <a:defRPr/>
                      </a:pPr>
                      <a:r>
                        <a:rPr lang="en-GB" sz="2000" u="none" strike="noStrike" cap="none" dirty="0"/>
                        <a:t>Leading Scout Volunteers</a:t>
                      </a:r>
                      <a:endParaRPr lang="en-GB" sz="2000" dirty="0"/>
                    </a:p>
                  </a:txBody>
                  <a:tcPr marL="91450" marR="91450" marT="45725" marB="45725" anchor="ctr"/>
                </a:tc>
                <a:extLst>
                  <a:ext uri="{0D108BD9-81ED-4DB2-BD59-A6C34878D82A}">
                    <a16:rowId xmlns:a16="http://schemas.microsoft.com/office/drawing/2014/main" val="10005"/>
                  </a:ext>
                </a:extLst>
              </a:tr>
              <a:tr h="456825">
                <a:tc>
                  <a:txBody>
                    <a:bodyPr/>
                    <a:lstStyle/>
                    <a:p>
                      <a:pPr marL="0" marR="0" lvl="0" indent="0" algn="ctr" defTabSz="914400" rtl="0" eaLnBrk="1" fontAlgn="auto" latinLnBrk="0" hangingPunct="1">
                        <a:lnSpc>
                          <a:spcPct val="100000"/>
                        </a:lnSpc>
                        <a:spcBef>
                          <a:spcPts val="0"/>
                        </a:spcBef>
                        <a:spcAft>
                          <a:spcPts val="0"/>
                        </a:spcAft>
                        <a:buClrTx/>
                        <a:buSzPts val="1800"/>
                        <a:buFont typeface="Nunito Sans"/>
                        <a:buNone/>
                        <a:tabLst/>
                        <a:defRPr/>
                      </a:pPr>
                      <a:r>
                        <a:rPr lang="en-US" sz="2000" u="none" strike="noStrike" cap="none" dirty="0">
                          <a:solidFill>
                            <a:schemeClr val="dk1"/>
                          </a:solidFill>
                        </a:rPr>
                        <a:t>Module 3 – Tools for the role </a:t>
                      </a:r>
                      <a:br>
                        <a:rPr lang="en-US" sz="2000" u="none" strike="noStrike" cap="none" dirty="0">
                          <a:solidFill>
                            <a:schemeClr val="dk1"/>
                          </a:solidFill>
                        </a:rPr>
                      </a:br>
                      <a:r>
                        <a:rPr lang="en-US" sz="2000" u="none" strike="noStrike" cap="none" dirty="0">
                          <a:solidFill>
                            <a:schemeClr val="dk1"/>
                          </a:solidFill>
                        </a:rPr>
                        <a:t>(Section Leaders)</a:t>
                      </a:r>
                      <a:endParaRPr lang="en-US" sz="2000" u="none" strike="noStrike" cap="none" dirty="0">
                        <a:solidFill>
                          <a:schemeClr val="dk1"/>
                        </a:solidFill>
                        <a:latin typeface="Nunito Sans"/>
                        <a:ea typeface="Nunito Sans"/>
                        <a:cs typeface="Nunito Sans"/>
                        <a:sym typeface="Nunito Sans"/>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u="none" strike="noStrike" cap="none" dirty="0">
                          <a:solidFill>
                            <a:schemeClr val="dk1"/>
                          </a:solidFill>
                        </a:rPr>
                        <a:t>Delivering a Great Programme</a:t>
                      </a:r>
                      <a:endParaRPr lang="en-GB" sz="2000" u="none" strike="noStrike" cap="none" dirty="0">
                        <a:solidFill>
                          <a:schemeClr val="dk1"/>
                        </a:solidFill>
                        <a:latin typeface="Nunito Sans"/>
                        <a:ea typeface="Nunito Sans"/>
                        <a:cs typeface="Nunito Sans"/>
                        <a:sym typeface="Nunito Sans"/>
                      </a:endParaRPr>
                    </a:p>
                  </a:txBody>
                  <a:tcPr marL="91450" marR="91450" marT="45725" marB="45725" anchor="ctr"/>
                </a:tc>
                <a:extLst>
                  <a:ext uri="{0D108BD9-81ED-4DB2-BD59-A6C34878D82A}">
                    <a16:rowId xmlns:a16="http://schemas.microsoft.com/office/drawing/2014/main" val="10006"/>
                  </a:ext>
                </a:extLst>
              </a:tr>
            </a:tbl>
          </a:graphicData>
        </a:graphic>
      </p:graphicFrame>
      <p:sp>
        <p:nvSpPr>
          <p:cNvPr id="2" name="Google Shape;422;p11">
            <a:extLst>
              <a:ext uri="{FF2B5EF4-FFF2-40B4-BE49-F238E27FC236}">
                <a16:creationId xmlns:a16="http://schemas.microsoft.com/office/drawing/2014/main" id="{A4904484-1806-E2B2-1993-D7642C93DF5C}"/>
              </a:ext>
            </a:extLst>
          </p:cNvPr>
          <p:cNvSpPr txBox="1"/>
          <p:nvPr/>
        </p:nvSpPr>
        <p:spPr>
          <a:xfrm>
            <a:off x="698975" y="460985"/>
            <a:ext cx="7958641" cy="677108"/>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chemeClr val="dk1"/>
              </a:buClr>
              <a:buSzPts val="3000"/>
              <a:buFont typeface="Nunito Sans Black"/>
              <a:buNone/>
            </a:pPr>
            <a:r>
              <a:rPr lang="en-GB" sz="4400" b="0" i="0" u="none" strike="noStrike" cap="none" dirty="0">
                <a:solidFill>
                  <a:schemeClr val="dk1"/>
                </a:solidFill>
                <a:latin typeface="Nunito Sans Black"/>
                <a:ea typeface="Nunito Sans Black"/>
                <a:cs typeface="Nunito Sans Black"/>
                <a:sym typeface="Nunito Sans Black"/>
              </a:rPr>
              <a:t>If not completed…</a:t>
            </a:r>
            <a:endParaRPr sz="2000" b="0" i="0" u="none" strike="noStrike" cap="none" dirty="0">
              <a:solidFill>
                <a:schemeClr val="dk1"/>
              </a:solidFill>
              <a:latin typeface="Nunito Sans"/>
              <a:ea typeface="Nunito Sans"/>
              <a:cs typeface="Nunito Sans"/>
              <a:sym typeface="Nunito Sans"/>
            </a:endParaRPr>
          </a:p>
        </p:txBody>
      </p:sp>
    </p:spTree>
    <p:extLst>
      <p:ext uri="{BB962C8B-B14F-4D97-AF65-F5344CB8AC3E}">
        <p14:creationId xmlns:p14="http://schemas.microsoft.com/office/powerpoint/2010/main" val="2401949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AF3167-3D76-CEDB-F90D-088C6E5D6E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9301" y="632301"/>
            <a:ext cx="5593397" cy="5593397"/>
          </a:xfrm>
          <a:prstGeom prst="rect">
            <a:avLst/>
          </a:prstGeom>
        </p:spPr>
      </p:pic>
    </p:spTree>
    <p:extLst>
      <p:ext uri="{BB962C8B-B14F-4D97-AF65-F5344CB8AC3E}">
        <p14:creationId xmlns:p14="http://schemas.microsoft.com/office/powerpoint/2010/main" val="33173068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icon of a person&#10;&#10;Description automatically generated">
            <a:extLst>
              <a:ext uri="{FF2B5EF4-FFF2-40B4-BE49-F238E27FC236}">
                <a16:creationId xmlns:a16="http://schemas.microsoft.com/office/drawing/2014/main" id="{E1F0F522-1442-8514-3B75-FCF0085AB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175" y="1832582"/>
            <a:ext cx="2882287" cy="4420502"/>
          </a:xfrm>
          <a:prstGeom prst="rect">
            <a:avLst/>
          </a:prstGeom>
        </p:spPr>
      </p:pic>
      <p:pic>
        <p:nvPicPr>
          <p:cNvPr id="3" name="Picture 2" descr="A purple background with white text and a heart&#10;&#10;Description automatically generated">
            <a:extLst>
              <a:ext uri="{FF2B5EF4-FFF2-40B4-BE49-F238E27FC236}">
                <a16:creationId xmlns:a16="http://schemas.microsoft.com/office/drawing/2014/main" id="{5AAEBE2F-DEE6-DBC8-6A1F-9851D69C8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2119" y="4312866"/>
            <a:ext cx="4131341" cy="1939435"/>
          </a:xfrm>
          <a:prstGeom prst="rect">
            <a:avLst/>
          </a:prstGeom>
        </p:spPr>
      </p:pic>
      <p:sp>
        <p:nvSpPr>
          <p:cNvPr id="11" name="object 5">
            <a:extLst>
              <a:ext uri="{FF2B5EF4-FFF2-40B4-BE49-F238E27FC236}">
                <a16:creationId xmlns:a16="http://schemas.microsoft.com/office/drawing/2014/main" id="{92449C7B-64E8-8E3C-80E2-432F574E97B9}"/>
              </a:ext>
            </a:extLst>
          </p:cNvPr>
          <p:cNvSpPr txBox="1"/>
          <p:nvPr/>
        </p:nvSpPr>
        <p:spPr>
          <a:xfrm>
            <a:off x="865894" y="240180"/>
            <a:ext cx="10820267" cy="98488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7030A0"/>
                </a:solidFill>
                <a:effectLst/>
                <a:uLnTx/>
                <a:uFillTx/>
                <a:latin typeface="Nunito Sans Black"/>
                <a:ea typeface="+mn-ea"/>
                <a:cs typeface="Calibri"/>
              </a:rPr>
              <a:t>Programme </a:t>
            </a:r>
            <a:r>
              <a:rPr lang="en-GB" sz="3200" kern="0" dirty="0">
                <a:solidFill>
                  <a:srgbClr val="7030A0"/>
                </a:solidFill>
                <a:latin typeface="Nunito Sans Black"/>
                <a:cs typeface="Calibri"/>
              </a:rPr>
              <a:t>F</a:t>
            </a:r>
            <a:r>
              <a:rPr kumimoji="0" lang="en-GB" sz="3200" b="0" i="0" u="none" strike="noStrike" kern="0" cap="none" spc="0" normalizeH="0" baseline="0" noProof="0" dirty="0">
                <a:ln>
                  <a:noFill/>
                </a:ln>
                <a:solidFill>
                  <a:srgbClr val="7030A0"/>
                </a:solidFill>
                <a:effectLst/>
                <a:uLnTx/>
                <a:uFillTx/>
                <a:latin typeface="Nunito Sans Black"/>
                <a:ea typeface="+mn-ea"/>
                <a:cs typeface="Calibri"/>
              </a:rPr>
              <a:t>acing Team Members: </a:t>
            </a:r>
            <a:br>
              <a:rPr kumimoji="0" lang="en-GB" sz="3200" b="0" i="0" u="none" strike="noStrike" kern="0" cap="none" spc="0" normalizeH="0" baseline="0" noProof="0" dirty="0">
                <a:ln>
                  <a:noFill/>
                </a:ln>
                <a:solidFill>
                  <a:srgbClr val="7030A0"/>
                </a:solidFill>
                <a:effectLst/>
                <a:uLnTx/>
                <a:uFillTx/>
                <a:latin typeface="Nunito Sans Black"/>
                <a:ea typeface="+mn-ea"/>
                <a:cs typeface="Calibri"/>
              </a:rPr>
            </a:br>
            <a:r>
              <a:rPr kumimoji="0" lang="en-GB" sz="3200" b="0" i="0" u="none" strike="noStrike" kern="0" cap="none" spc="0" normalizeH="0" baseline="0" noProof="0" dirty="0">
                <a:ln>
                  <a:noFill/>
                </a:ln>
                <a:solidFill>
                  <a:srgbClr val="AE4A84"/>
                </a:solidFill>
                <a:effectLst/>
                <a:uLnTx/>
                <a:uFillTx/>
                <a:latin typeface="Nunito Sans Black"/>
                <a:ea typeface="+mn-ea"/>
                <a:cs typeface="Calibri"/>
              </a:rPr>
              <a:t>completing their Wood Badge in 2024 into 2025</a:t>
            </a:r>
          </a:p>
        </p:txBody>
      </p:sp>
      <p:graphicFrame>
        <p:nvGraphicFramePr>
          <p:cNvPr id="2" name="Object 1">
            <a:extLst>
              <a:ext uri="{FF2B5EF4-FFF2-40B4-BE49-F238E27FC236}">
                <a16:creationId xmlns:a16="http://schemas.microsoft.com/office/drawing/2014/main" id="{6BB83E21-50BA-40FF-D90A-BFD4AE208A4F}"/>
              </a:ext>
            </a:extLst>
          </p:cNvPr>
          <p:cNvGraphicFramePr>
            <a:graphicFrameLocks noChangeAspect="1"/>
          </p:cNvGraphicFramePr>
          <p:nvPr>
            <p:extLst>
              <p:ext uri="{D42A27DB-BD31-4B8C-83A1-F6EECF244321}">
                <p14:modId xmlns:p14="http://schemas.microsoft.com/office/powerpoint/2010/main" val="2481968447"/>
              </p:ext>
            </p:extLst>
          </p:nvPr>
        </p:nvGraphicFramePr>
        <p:xfrm>
          <a:off x="7408498" y="1571933"/>
          <a:ext cx="1878581" cy="2656368"/>
        </p:xfrm>
        <a:graphic>
          <a:graphicData uri="http://schemas.openxmlformats.org/presentationml/2006/ole">
            <mc:AlternateContent xmlns:mc="http://schemas.openxmlformats.org/markup-compatibility/2006">
              <mc:Choice xmlns:v="urn:schemas-microsoft-com:vml" Requires="v">
                <p:oleObj name="CorelDRAW Home &amp; Students" r:id="rId4" imgW="1856088" imgH="2623360" progId="CorelDRAWHome.Graphic.20">
                  <p:embed/>
                </p:oleObj>
              </mc:Choice>
              <mc:Fallback>
                <p:oleObj name="CorelDRAW Home &amp; Students" r:id="rId4" imgW="1856088" imgH="2623360" progId="CorelDRAWHome.Graphic.20">
                  <p:embed/>
                  <p:pic>
                    <p:nvPicPr>
                      <p:cNvPr id="2" name="Object 1">
                        <a:extLst>
                          <a:ext uri="{FF2B5EF4-FFF2-40B4-BE49-F238E27FC236}">
                            <a16:creationId xmlns:a16="http://schemas.microsoft.com/office/drawing/2014/main" id="{6BB83E21-50BA-40FF-D90A-BFD4AE208A4F}"/>
                          </a:ext>
                        </a:extLst>
                      </p:cNvPr>
                      <p:cNvPicPr/>
                      <p:nvPr/>
                    </p:nvPicPr>
                    <p:blipFill>
                      <a:blip r:embed="rId5"/>
                      <a:stretch>
                        <a:fillRect/>
                      </a:stretch>
                    </p:blipFill>
                    <p:spPr>
                      <a:xfrm>
                        <a:off x="7408498" y="1571933"/>
                        <a:ext cx="1878581" cy="2656368"/>
                      </a:xfrm>
                      <a:prstGeom prst="rect">
                        <a:avLst/>
                      </a:prstGeom>
                    </p:spPr>
                  </p:pic>
                </p:oleObj>
              </mc:Fallback>
            </mc:AlternateContent>
          </a:graphicData>
        </a:graphic>
      </p:graphicFrame>
    </p:spTree>
    <p:extLst>
      <p:ext uri="{BB962C8B-B14F-4D97-AF65-F5344CB8AC3E}">
        <p14:creationId xmlns:p14="http://schemas.microsoft.com/office/powerpoint/2010/main" val="286267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A1926A-7699-E15E-8951-0C5008BA4BF9}"/>
              </a:ext>
            </a:extLst>
          </p:cNvPr>
          <p:cNvPicPr>
            <a:picLocks noChangeAspect="1"/>
          </p:cNvPicPr>
          <p:nvPr/>
        </p:nvPicPr>
        <p:blipFill>
          <a:blip r:embed="rId2"/>
          <a:stretch>
            <a:fillRect/>
          </a:stretch>
        </p:blipFill>
        <p:spPr>
          <a:xfrm>
            <a:off x="6096000" y="3937470"/>
            <a:ext cx="4913951" cy="1275101"/>
          </a:xfrm>
          <a:prstGeom prst="rect">
            <a:avLst/>
          </a:prstGeom>
        </p:spPr>
      </p:pic>
      <p:pic>
        <p:nvPicPr>
          <p:cNvPr id="2" name="Picture 1" descr="A blue icon of a person&#10;&#10;Description automatically generated">
            <a:extLst>
              <a:ext uri="{FF2B5EF4-FFF2-40B4-BE49-F238E27FC236}">
                <a16:creationId xmlns:a16="http://schemas.microsoft.com/office/drawing/2014/main" id="{74B64485-FAC1-7316-5D9B-30B25E81A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175" y="1832582"/>
            <a:ext cx="2882287" cy="4420502"/>
          </a:xfrm>
          <a:prstGeom prst="rect">
            <a:avLst/>
          </a:prstGeom>
        </p:spPr>
      </p:pic>
      <p:sp>
        <p:nvSpPr>
          <p:cNvPr id="6" name="object 5">
            <a:extLst>
              <a:ext uri="{FF2B5EF4-FFF2-40B4-BE49-F238E27FC236}">
                <a16:creationId xmlns:a16="http://schemas.microsoft.com/office/drawing/2014/main" id="{A596E3AB-1BF9-D2F9-4638-BFDFAC79AE59}"/>
              </a:ext>
            </a:extLst>
          </p:cNvPr>
          <p:cNvSpPr txBox="1"/>
          <p:nvPr/>
        </p:nvSpPr>
        <p:spPr>
          <a:xfrm>
            <a:off x="865895" y="240180"/>
            <a:ext cx="11131552" cy="98488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lang="en-GB" sz="3200" kern="0" dirty="0">
                <a:solidFill>
                  <a:srgbClr val="7030A0"/>
                </a:solidFill>
                <a:latin typeface="Nunito Sans Black"/>
                <a:cs typeface="Calibri"/>
              </a:rPr>
              <a:t>Team Leaders &amp; Lead </a:t>
            </a:r>
            <a:r>
              <a:rPr kumimoji="0" lang="en-GB" sz="3200" b="0" i="0" u="none" strike="noStrike" kern="0" cap="none" spc="0" normalizeH="0" baseline="0" noProof="0" dirty="0">
                <a:ln>
                  <a:noFill/>
                </a:ln>
                <a:solidFill>
                  <a:srgbClr val="7030A0"/>
                </a:solidFill>
                <a:effectLst/>
                <a:uLnTx/>
                <a:uFillTx/>
                <a:latin typeface="Nunito Sans Black"/>
                <a:ea typeface="+mn-ea"/>
                <a:cs typeface="Calibri"/>
              </a:rPr>
              <a:t>Volunteers:</a:t>
            </a:r>
            <a:br>
              <a:rPr kumimoji="0" lang="en-GB" sz="3200" b="0" i="0" u="none" strike="noStrike" kern="0" cap="none" spc="0" normalizeH="0" baseline="0" noProof="0" dirty="0">
                <a:ln>
                  <a:noFill/>
                </a:ln>
                <a:solidFill>
                  <a:srgbClr val="7030A0"/>
                </a:solidFill>
                <a:effectLst/>
                <a:uLnTx/>
                <a:uFillTx/>
                <a:latin typeface="Nunito Sans Black"/>
                <a:ea typeface="+mn-ea"/>
                <a:cs typeface="Calibri"/>
              </a:rPr>
            </a:br>
            <a:r>
              <a:rPr kumimoji="0" lang="en-GB" sz="3200" b="0" i="0" u="none" strike="noStrike" kern="0" cap="none" spc="0" normalizeH="0" baseline="0" noProof="0" dirty="0">
                <a:ln>
                  <a:noFill/>
                </a:ln>
                <a:solidFill>
                  <a:srgbClr val="AE4A84"/>
                </a:solidFill>
                <a:effectLst/>
                <a:uLnTx/>
                <a:uFillTx/>
                <a:latin typeface="Nunito Sans Black"/>
                <a:ea typeface="+mn-ea"/>
                <a:cs typeface="Calibri"/>
              </a:rPr>
              <a:t>completing their Wood Badge in 2024 into 2025</a:t>
            </a:r>
          </a:p>
        </p:txBody>
      </p:sp>
      <p:pic>
        <p:nvPicPr>
          <p:cNvPr id="11" name="Picture 10" descr="A blue sign with white text&#10;&#10;Description automatically generated">
            <a:extLst>
              <a:ext uri="{FF2B5EF4-FFF2-40B4-BE49-F238E27FC236}">
                <a16:creationId xmlns:a16="http://schemas.microsoft.com/office/drawing/2014/main" id="{84F9CA57-A0C4-844F-FC05-3D8D30C976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0178" y="5141567"/>
            <a:ext cx="5229819" cy="1379315"/>
          </a:xfrm>
          <a:prstGeom prst="rect">
            <a:avLst/>
          </a:prstGeom>
        </p:spPr>
      </p:pic>
      <p:graphicFrame>
        <p:nvGraphicFramePr>
          <p:cNvPr id="3" name="Object 2">
            <a:extLst>
              <a:ext uri="{FF2B5EF4-FFF2-40B4-BE49-F238E27FC236}">
                <a16:creationId xmlns:a16="http://schemas.microsoft.com/office/drawing/2014/main" id="{DA5427D3-F15D-C91E-7218-F476F4E185CA}"/>
              </a:ext>
            </a:extLst>
          </p:cNvPr>
          <p:cNvGraphicFramePr>
            <a:graphicFrameLocks noChangeAspect="1"/>
          </p:cNvGraphicFramePr>
          <p:nvPr>
            <p:extLst>
              <p:ext uri="{D42A27DB-BD31-4B8C-83A1-F6EECF244321}">
                <p14:modId xmlns:p14="http://schemas.microsoft.com/office/powerpoint/2010/main" val="1906416761"/>
              </p:ext>
            </p:extLst>
          </p:nvPr>
        </p:nvGraphicFramePr>
        <p:xfrm>
          <a:off x="7575796" y="1386465"/>
          <a:ext cx="1878581" cy="2656368"/>
        </p:xfrm>
        <a:graphic>
          <a:graphicData uri="http://schemas.openxmlformats.org/presentationml/2006/ole">
            <mc:AlternateContent xmlns:mc="http://schemas.openxmlformats.org/markup-compatibility/2006">
              <mc:Choice xmlns:v="urn:schemas-microsoft-com:vml" Requires="v">
                <p:oleObj name="CorelDRAW Home &amp; Students" r:id="rId5" imgW="1856088" imgH="2623360" progId="CorelDRAWHome.Graphic.20">
                  <p:embed/>
                </p:oleObj>
              </mc:Choice>
              <mc:Fallback>
                <p:oleObj name="CorelDRAW Home &amp; Students" r:id="rId5" imgW="1856088" imgH="2623360" progId="CorelDRAWHome.Graphic.20">
                  <p:embed/>
                  <p:pic>
                    <p:nvPicPr>
                      <p:cNvPr id="3" name="Object 2">
                        <a:extLst>
                          <a:ext uri="{FF2B5EF4-FFF2-40B4-BE49-F238E27FC236}">
                            <a16:creationId xmlns:a16="http://schemas.microsoft.com/office/drawing/2014/main" id="{DA5427D3-F15D-C91E-7218-F476F4E185CA}"/>
                          </a:ext>
                        </a:extLst>
                      </p:cNvPr>
                      <p:cNvPicPr/>
                      <p:nvPr/>
                    </p:nvPicPr>
                    <p:blipFill>
                      <a:blip r:embed="rId6"/>
                      <a:stretch>
                        <a:fillRect/>
                      </a:stretch>
                    </p:blipFill>
                    <p:spPr>
                      <a:xfrm>
                        <a:off x="7575796" y="1386465"/>
                        <a:ext cx="1878581" cy="2656368"/>
                      </a:xfrm>
                      <a:prstGeom prst="rect">
                        <a:avLst/>
                      </a:prstGeom>
                    </p:spPr>
                  </p:pic>
                </p:oleObj>
              </mc:Fallback>
            </mc:AlternateContent>
          </a:graphicData>
        </a:graphic>
      </p:graphicFrame>
    </p:spTree>
    <p:extLst>
      <p:ext uri="{BB962C8B-B14F-4D97-AF65-F5344CB8AC3E}">
        <p14:creationId xmlns:p14="http://schemas.microsoft.com/office/powerpoint/2010/main" val="261386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865895" y="240180"/>
            <a:ext cx="9197884" cy="923330"/>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lang="en-GB" sz="3000" kern="0" dirty="0">
                <a:solidFill>
                  <a:srgbClr val="7030A0"/>
                </a:solidFill>
                <a:latin typeface="Nunito Sans Black"/>
                <a:cs typeface="Calibri"/>
              </a:rPr>
              <a:t>V</a:t>
            </a:r>
            <a:r>
              <a:rPr kumimoji="0" lang="en-GB" sz="3000" b="0" i="0" u="none" strike="noStrike" kern="0" cap="none" spc="0" normalizeH="0" baseline="0" noProof="0" dirty="0" err="1">
                <a:ln>
                  <a:noFill/>
                </a:ln>
                <a:solidFill>
                  <a:srgbClr val="7030A0"/>
                </a:solidFill>
                <a:effectLst/>
                <a:uLnTx/>
                <a:uFillTx/>
                <a:latin typeface="Nunito Sans Black"/>
                <a:ea typeface="+mn-ea"/>
                <a:cs typeface="Calibri"/>
              </a:rPr>
              <a:t>olunteers</a:t>
            </a:r>
            <a:r>
              <a:rPr kumimoji="0" lang="en-GB" sz="3000" b="0" i="0" u="none" strike="noStrike" kern="0" cap="none" spc="0" normalizeH="0" baseline="0" noProof="0" dirty="0">
                <a:ln>
                  <a:noFill/>
                </a:ln>
                <a:solidFill>
                  <a:srgbClr val="7030A0"/>
                </a:solidFill>
                <a:effectLst/>
                <a:uLnTx/>
                <a:uFillTx/>
                <a:latin typeface="Nunito Sans Black"/>
                <a:ea typeface="+mn-ea"/>
                <a:cs typeface="Calibri"/>
              </a:rPr>
              <a:t>: </a:t>
            </a:r>
            <a:r>
              <a:rPr lang="en-GB" sz="3000" kern="0" dirty="0">
                <a:solidFill>
                  <a:srgbClr val="AE4A84"/>
                </a:solidFill>
                <a:latin typeface="Nunito Sans Black"/>
                <a:cs typeface="Calibri"/>
              </a:rPr>
              <a:t>co</a:t>
            </a:r>
            <a:r>
              <a:rPr kumimoji="0" lang="en-GB" sz="3000" b="0" i="0" u="none" strike="noStrike" kern="0" cap="none" spc="0" normalizeH="0" baseline="0" noProof="0" dirty="0" err="1">
                <a:ln>
                  <a:noFill/>
                </a:ln>
                <a:solidFill>
                  <a:srgbClr val="AE4A84"/>
                </a:solidFill>
                <a:effectLst/>
                <a:uLnTx/>
                <a:uFillTx/>
                <a:latin typeface="Nunito Sans Black"/>
                <a:ea typeface="+mn-ea"/>
                <a:cs typeface="Calibri"/>
              </a:rPr>
              <a:t>mpleting</a:t>
            </a:r>
            <a:r>
              <a:rPr kumimoji="0" lang="en-GB" sz="3000" b="0" i="0" u="none" strike="noStrike" kern="0" cap="none" spc="0" normalizeH="0" baseline="0" noProof="0" dirty="0">
                <a:ln>
                  <a:noFill/>
                </a:ln>
                <a:solidFill>
                  <a:srgbClr val="AE4A84"/>
                </a:solidFill>
                <a:effectLst/>
                <a:uLnTx/>
                <a:uFillTx/>
                <a:latin typeface="Nunito Sans Black"/>
                <a:ea typeface="+mn-ea"/>
                <a:cs typeface="Calibri"/>
              </a:rPr>
              <a:t> their Wood Badge </a:t>
            </a:r>
            <a:br>
              <a:rPr kumimoji="0" lang="en-GB" sz="3000" b="0" i="0" u="none" strike="noStrike" kern="0" cap="none" spc="0" normalizeH="0" baseline="0" noProof="0" dirty="0">
                <a:ln>
                  <a:noFill/>
                </a:ln>
                <a:solidFill>
                  <a:srgbClr val="AE4A84"/>
                </a:solidFill>
                <a:effectLst/>
                <a:uLnTx/>
                <a:uFillTx/>
                <a:latin typeface="Nunito Sans Black"/>
                <a:ea typeface="+mn-ea"/>
                <a:cs typeface="Calibri"/>
              </a:rPr>
            </a:br>
            <a:r>
              <a:rPr lang="en-GB" sz="3000" kern="0" dirty="0">
                <a:solidFill>
                  <a:srgbClr val="AE4A84"/>
                </a:solidFill>
                <a:latin typeface="Nunito Sans Black"/>
                <a:cs typeface="Calibri"/>
              </a:rPr>
              <a:t>in </a:t>
            </a:r>
            <a:r>
              <a:rPr kumimoji="0" lang="en-GB" sz="3000" b="0" i="0" u="none" strike="noStrike" kern="0" cap="none" spc="0" normalizeH="0" baseline="0" noProof="0" dirty="0">
                <a:ln>
                  <a:noFill/>
                </a:ln>
                <a:solidFill>
                  <a:srgbClr val="AE4A84"/>
                </a:solidFill>
                <a:effectLst/>
                <a:uLnTx/>
                <a:uFillTx/>
                <a:latin typeface="Nunito Sans Black"/>
                <a:ea typeface="+mn-ea"/>
                <a:cs typeface="Calibri"/>
              </a:rPr>
              <a:t>2024 into 2025</a:t>
            </a:r>
          </a:p>
        </p:txBody>
      </p:sp>
      <p:grpSp>
        <p:nvGrpSpPr>
          <p:cNvPr id="8" name="Group 7">
            <a:extLst>
              <a:ext uri="{FF2B5EF4-FFF2-40B4-BE49-F238E27FC236}">
                <a16:creationId xmlns:a16="http://schemas.microsoft.com/office/drawing/2014/main" id="{92F51DFD-3BF3-2DA6-A51F-783B8AA7AB3B}"/>
              </a:ext>
            </a:extLst>
          </p:cNvPr>
          <p:cNvGrpSpPr/>
          <p:nvPr/>
        </p:nvGrpSpPr>
        <p:grpSpPr>
          <a:xfrm>
            <a:off x="865895" y="1625175"/>
            <a:ext cx="4491367" cy="4959807"/>
            <a:chOff x="1770841" y="1873462"/>
            <a:chExt cx="4491371" cy="4656972"/>
          </a:xfrm>
        </p:grpSpPr>
        <p:sp>
          <p:nvSpPr>
            <p:cNvPr id="9" name="Rectangle: Rounded Corners 8">
              <a:extLst>
                <a:ext uri="{FF2B5EF4-FFF2-40B4-BE49-F238E27FC236}">
                  <a16:creationId xmlns:a16="http://schemas.microsoft.com/office/drawing/2014/main" id="{1026937B-0955-DCA7-6299-6755288D02DC}"/>
                </a:ext>
              </a:extLst>
            </p:cNvPr>
            <p:cNvSpPr/>
            <p:nvPr/>
          </p:nvSpPr>
          <p:spPr>
            <a:xfrm>
              <a:off x="1770844" y="1873463"/>
              <a:ext cx="4491368" cy="4656971"/>
            </a:xfrm>
            <a:prstGeom prst="roundRect">
              <a:avLst>
                <a:gd name="adj" fmla="val 8377"/>
              </a:avLst>
            </a:prstGeom>
            <a:solidFill>
              <a:srgbClr val="D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DA0D66B6-DAA3-B958-988B-E455088A3AEA}"/>
                </a:ext>
              </a:extLst>
            </p:cNvPr>
            <p:cNvSpPr/>
            <p:nvPr/>
          </p:nvSpPr>
          <p:spPr>
            <a:xfrm>
              <a:off x="1770841" y="1873462"/>
              <a:ext cx="4491368" cy="799417"/>
            </a:xfrm>
            <a:prstGeom prst="roundRect">
              <a:avLst>
                <a:gd name="adj" fmla="val 42735"/>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Section Wood Badge</a:t>
              </a:r>
            </a:p>
          </p:txBody>
        </p:sp>
        <p:sp>
          <p:nvSpPr>
            <p:cNvPr id="11" name="TextBox 10">
              <a:extLst>
                <a:ext uri="{FF2B5EF4-FFF2-40B4-BE49-F238E27FC236}">
                  <a16:creationId xmlns:a16="http://schemas.microsoft.com/office/drawing/2014/main" id="{5523F252-F1D1-6E86-989D-ED670E03B21A}"/>
                </a:ext>
              </a:extLst>
            </p:cNvPr>
            <p:cNvSpPr txBox="1"/>
            <p:nvPr/>
          </p:nvSpPr>
          <p:spPr>
            <a:xfrm>
              <a:off x="1968196" y="3050428"/>
              <a:ext cx="4059291" cy="3064822"/>
            </a:xfrm>
            <a:prstGeom prst="rect">
              <a:avLst/>
            </a:prstGeom>
            <a:noFill/>
          </p:spPr>
          <p:txBody>
            <a:bodyPr wrap="square" rtlCol="0" anchor="ctr">
              <a:spAutoFit/>
            </a:bodyPr>
            <a:lstStyle/>
            <a:p>
              <a:pPr marL="285750" lvl="0" indent="-285750">
                <a:spcBef>
                  <a:spcPts val="600"/>
                </a:spcBef>
                <a:buSzPct val="125000"/>
                <a:buFont typeface="Arial" panose="020B0604020202020204" pitchFamily="34" charset="0"/>
                <a:buChar char="•"/>
              </a:pPr>
              <a:r>
                <a:rPr lang="en-GB" sz="2000" dirty="0"/>
                <a:t>Growing Roots</a:t>
              </a:r>
            </a:p>
            <a:p>
              <a:pPr marL="285750" indent="-285750">
                <a:spcBef>
                  <a:spcPts val="600"/>
                </a:spcBef>
                <a:buSzPct val="125000"/>
                <a:buFont typeface="Arial" panose="020B0604020202020204" pitchFamily="34" charset="0"/>
                <a:buChar char="•"/>
              </a:pPr>
              <a:r>
                <a:rPr lang="en-GB" sz="2000" dirty="0"/>
                <a:t>Module 8 - Skills of leadership</a:t>
              </a:r>
            </a:p>
            <a:p>
              <a:pPr marL="285750" indent="-285750">
                <a:spcBef>
                  <a:spcPts val="600"/>
                </a:spcBef>
                <a:buSzPct val="125000"/>
                <a:buFont typeface="Arial" panose="020B0604020202020204" pitchFamily="34" charset="0"/>
                <a:buChar char="•"/>
              </a:pPr>
              <a:r>
                <a:rPr lang="en-GB" sz="2000" dirty="0"/>
                <a:t>Module 9 - Working with adults</a:t>
              </a:r>
            </a:p>
            <a:p>
              <a:pPr marL="285750" lvl="0" indent="-285750">
                <a:spcBef>
                  <a:spcPts val="600"/>
                </a:spcBef>
                <a:buSzPct val="125000"/>
                <a:buFont typeface="Arial" panose="020B0604020202020204" pitchFamily="34" charset="0"/>
                <a:buChar char="•"/>
              </a:pPr>
              <a:r>
                <a:rPr lang="en-GB" sz="2000" dirty="0"/>
                <a:t>Module 11 - Admin</a:t>
              </a:r>
            </a:p>
            <a:p>
              <a:pPr marL="285750" indent="-285750">
                <a:spcBef>
                  <a:spcPts val="600"/>
                </a:spcBef>
                <a:buSzPct val="125000"/>
                <a:buFont typeface="Arial" panose="020B0604020202020204" pitchFamily="34" charset="0"/>
                <a:buChar char="•"/>
              </a:pPr>
              <a:r>
                <a:rPr lang="en-GB" sz="2000" dirty="0"/>
                <a:t>Module 13 - Growing the section</a:t>
              </a:r>
            </a:p>
            <a:p>
              <a:pPr marL="285750" indent="-285750">
                <a:spcBef>
                  <a:spcPts val="600"/>
                </a:spcBef>
                <a:buSzPct val="125000"/>
                <a:buFont typeface="Arial" panose="020B0604020202020204" pitchFamily="34" charset="0"/>
                <a:buChar char="•"/>
              </a:pPr>
              <a:r>
                <a:rPr lang="en-GB" sz="2000" dirty="0"/>
                <a:t>Module 16 - Residential </a:t>
              </a:r>
            </a:p>
            <a:p>
              <a:pPr marL="285750" lvl="0" indent="-285750">
                <a:spcBef>
                  <a:spcPts val="600"/>
                </a:spcBef>
                <a:buSzPct val="125000"/>
                <a:buFont typeface="Arial" panose="020B0604020202020204" pitchFamily="34" charset="0"/>
                <a:buChar char="•"/>
              </a:pPr>
              <a:r>
                <a:rPr lang="en-GB" sz="2000" dirty="0"/>
                <a:t>Module 18 - Practical Skills </a:t>
              </a:r>
            </a:p>
            <a:p>
              <a:pPr marL="285750" lvl="0" indent="-285750">
                <a:spcBef>
                  <a:spcPts val="600"/>
                </a:spcBef>
                <a:buSzPct val="125000"/>
                <a:buFont typeface="Arial" panose="020B0604020202020204" pitchFamily="34" charset="0"/>
                <a:buChar char="•"/>
              </a:pPr>
              <a:r>
                <a:rPr lang="en-GB" sz="2000" dirty="0"/>
                <a:t>Module 19 - International</a:t>
              </a:r>
            </a:p>
            <a:p>
              <a:pPr marL="285750" lvl="0" indent="-285750">
                <a:spcBef>
                  <a:spcPts val="600"/>
                </a:spcBef>
                <a:buSzPct val="125000"/>
                <a:buFont typeface="Arial" panose="020B0604020202020204" pitchFamily="34" charset="0"/>
                <a:buChar char="•"/>
              </a:pPr>
              <a:r>
                <a:rPr lang="en-GB" sz="2000" dirty="0"/>
                <a:t>Module 10 - First Aid</a:t>
              </a:r>
            </a:p>
          </p:txBody>
        </p:sp>
      </p:grpSp>
      <p:grpSp>
        <p:nvGrpSpPr>
          <p:cNvPr id="12" name="Group 11">
            <a:extLst>
              <a:ext uri="{FF2B5EF4-FFF2-40B4-BE49-F238E27FC236}">
                <a16:creationId xmlns:a16="http://schemas.microsoft.com/office/drawing/2014/main" id="{772B3025-0BD9-12CA-5C69-A4C62E7F0BA7}"/>
              </a:ext>
            </a:extLst>
          </p:cNvPr>
          <p:cNvGrpSpPr/>
          <p:nvPr/>
        </p:nvGrpSpPr>
        <p:grpSpPr>
          <a:xfrm>
            <a:off x="6918995" y="1625175"/>
            <a:ext cx="4491371" cy="4959806"/>
            <a:chOff x="1770841" y="1873462"/>
            <a:chExt cx="4491371" cy="4656972"/>
          </a:xfrm>
        </p:grpSpPr>
        <p:sp>
          <p:nvSpPr>
            <p:cNvPr id="13" name="Rectangle: Rounded Corners 12">
              <a:extLst>
                <a:ext uri="{FF2B5EF4-FFF2-40B4-BE49-F238E27FC236}">
                  <a16:creationId xmlns:a16="http://schemas.microsoft.com/office/drawing/2014/main" id="{09B7A79B-381C-8CE1-CE9F-F752FAFC5F2E}"/>
                </a:ext>
              </a:extLst>
            </p:cNvPr>
            <p:cNvSpPr/>
            <p:nvPr/>
          </p:nvSpPr>
          <p:spPr>
            <a:xfrm>
              <a:off x="1770844" y="1873463"/>
              <a:ext cx="4491368" cy="4656971"/>
            </a:xfrm>
            <a:prstGeom prst="roundRect">
              <a:avLst>
                <a:gd name="adj" fmla="val 8377"/>
              </a:avLst>
            </a:prstGeom>
            <a:solidFill>
              <a:srgbClr val="D4F2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73F7D8E9-162A-65D8-B4E0-9C77F6237225}"/>
                </a:ext>
              </a:extLst>
            </p:cNvPr>
            <p:cNvSpPr/>
            <p:nvPr/>
          </p:nvSpPr>
          <p:spPr>
            <a:xfrm>
              <a:off x="1770841" y="1873462"/>
              <a:ext cx="4491368" cy="799417"/>
            </a:xfrm>
            <a:prstGeom prst="roundRect">
              <a:avLst>
                <a:gd name="adj" fmla="val 4182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M&amp;S Wood Badge</a:t>
              </a:r>
            </a:p>
          </p:txBody>
        </p:sp>
        <p:sp>
          <p:nvSpPr>
            <p:cNvPr id="15" name="TextBox 14">
              <a:extLst>
                <a:ext uri="{FF2B5EF4-FFF2-40B4-BE49-F238E27FC236}">
                  <a16:creationId xmlns:a16="http://schemas.microsoft.com/office/drawing/2014/main" id="{CA29B255-8F95-6D57-C751-E6BBD8F359C5}"/>
                </a:ext>
              </a:extLst>
            </p:cNvPr>
            <p:cNvSpPr txBox="1"/>
            <p:nvPr/>
          </p:nvSpPr>
          <p:spPr>
            <a:xfrm>
              <a:off x="2007556" y="3674302"/>
              <a:ext cx="4010907" cy="1708707"/>
            </a:xfrm>
            <a:prstGeom prst="rect">
              <a:avLst/>
            </a:prstGeom>
            <a:noFill/>
          </p:spPr>
          <p:txBody>
            <a:bodyPr wrap="square" lIns="91440" tIns="45720" rIns="91440" bIns="45720" rtlCol="0" anchor="t">
              <a:spAutoFit/>
            </a:bodyPr>
            <a:lstStyle/>
            <a:p>
              <a:pPr marL="285750" lvl="0" indent="-285750">
                <a:spcBef>
                  <a:spcPts val="600"/>
                </a:spcBef>
                <a:buSzPct val="125000"/>
                <a:buFont typeface="Arial" panose="020B0604020202020204" pitchFamily="34" charset="0"/>
                <a:buChar char="•"/>
              </a:pPr>
              <a:r>
                <a:rPr lang="en-GB" sz="2000" dirty="0"/>
                <a:t>Growing Roots</a:t>
              </a:r>
            </a:p>
            <a:p>
              <a:pPr marL="285750" lvl="0" indent="-285750">
                <a:spcBef>
                  <a:spcPts val="600"/>
                </a:spcBef>
                <a:buSzPct val="125000"/>
                <a:buFont typeface="Arial" panose="020B0604020202020204" pitchFamily="34" charset="0"/>
                <a:buChar char="•"/>
              </a:pPr>
              <a:r>
                <a:rPr lang="en-GB" sz="2000" dirty="0"/>
                <a:t>Module 11 - Admin</a:t>
              </a:r>
            </a:p>
            <a:p>
              <a:pPr marL="285750" lvl="0" indent="-285750">
                <a:spcBef>
                  <a:spcPts val="600"/>
                </a:spcBef>
                <a:buSzPct val="125000"/>
                <a:buFont typeface="Arial" panose="020B0604020202020204" pitchFamily="34" charset="0"/>
                <a:buChar char="•"/>
              </a:pPr>
              <a:r>
                <a:rPr lang="en-GB" sz="2000" dirty="0"/>
                <a:t>Skills of leadership </a:t>
              </a:r>
            </a:p>
            <a:p>
              <a:pPr marL="285750" lvl="0" indent="-285750">
                <a:spcBef>
                  <a:spcPts val="600"/>
                </a:spcBef>
                <a:buSzPct val="125000"/>
                <a:buFont typeface="Arial" panose="020B0604020202020204" pitchFamily="34" charset="0"/>
                <a:buChar char="•"/>
              </a:pPr>
              <a:r>
                <a:rPr lang="en-GB" sz="2000" dirty="0"/>
                <a:t>Achieving growth </a:t>
              </a:r>
            </a:p>
            <a:p>
              <a:pPr marL="285750" lvl="0" indent="-285750">
                <a:spcBef>
                  <a:spcPts val="600"/>
                </a:spcBef>
                <a:buSzPct val="125000"/>
                <a:buFont typeface="Arial" panose="020B0604020202020204" pitchFamily="34" charset="0"/>
                <a:buChar char="•"/>
              </a:pPr>
              <a:r>
                <a:rPr lang="en-GB" sz="2000" dirty="0"/>
                <a:t>Managing challenges </a:t>
              </a:r>
            </a:p>
          </p:txBody>
        </p:sp>
      </p:grpSp>
    </p:spTree>
    <p:extLst>
      <p:ext uri="{BB962C8B-B14F-4D97-AF65-F5344CB8AC3E}">
        <p14:creationId xmlns:p14="http://schemas.microsoft.com/office/powerpoint/2010/main" val="33873053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icon of a person&#10;&#10;Description automatically generated">
            <a:extLst>
              <a:ext uri="{FF2B5EF4-FFF2-40B4-BE49-F238E27FC236}">
                <a16:creationId xmlns:a16="http://schemas.microsoft.com/office/drawing/2014/main" id="{E1F0F522-1442-8514-3B75-FCF0085AB1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175" y="1832582"/>
            <a:ext cx="2882287" cy="4420502"/>
          </a:xfrm>
          <a:prstGeom prst="rect">
            <a:avLst/>
          </a:prstGeom>
        </p:spPr>
      </p:pic>
      <p:sp>
        <p:nvSpPr>
          <p:cNvPr id="11" name="object 5">
            <a:extLst>
              <a:ext uri="{FF2B5EF4-FFF2-40B4-BE49-F238E27FC236}">
                <a16:creationId xmlns:a16="http://schemas.microsoft.com/office/drawing/2014/main" id="{92449C7B-64E8-8E3C-80E2-432F574E97B9}"/>
              </a:ext>
            </a:extLst>
          </p:cNvPr>
          <p:cNvSpPr txBox="1"/>
          <p:nvPr/>
        </p:nvSpPr>
        <p:spPr>
          <a:xfrm>
            <a:off x="865894" y="240180"/>
            <a:ext cx="10820267" cy="98488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7030A0"/>
                </a:solidFill>
                <a:effectLst/>
                <a:uLnTx/>
                <a:uFillTx/>
                <a:latin typeface="Nunito Sans Black"/>
                <a:ea typeface="+mn-ea"/>
                <a:cs typeface="Calibri"/>
              </a:rPr>
              <a:t>Programme </a:t>
            </a:r>
            <a:r>
              <a:rPr lang="en-GB" sz="3200" kern="0" dirty="0">
                <a:solidFill>
                  <a:srgbClr val="7030A0"/>
                </a:solidFill>
                <a:latin typeface="Nunito Sans Black"/>
                <a:cs typeface="Calibri"/>
              </a:rPr>
              <a:t>F</a:t>
            </a:r>
            <a:r>
              <a:rPr kumimoji="0" lang="en-GB" sz="3200" b="0" i="0" u="none" strike="noStrike" kern="0" cap="none" spc="0" normalizeH="0" baseline="0" noProof="0" dirty="0">
                <a:ln>
                  <a:noFill/>
                </a:ln>
                <a:solidFill>
                  <a:srgbClr val="7030A0"/>
                </a:solidFill>
                <a:effectLst/>
                <a:uLnTx/>
                <a:uFillTx/>
                <a:latin typeface="Nunito Sans Black"/>
                <a:ea typeface="+mn-ea"/>
                <a:cs typeface="Calibri"/>
              </a:rPr>
              <a:t>acing Team Members: </a:t>
            </a:r>
            <a:br>
              <a:rPr kumimoji="0" lang="en-GB" sz="3200" b="0" i="0" u="none" strike="noStrike" kern="0" cap="none" spc="0" normalizeH="0" baseline="0" noProof="0" dirty="0">
                <a:ln>
                  <a:noFill/>
                </a:ln>
                <a:solidFill>
                  <a:srgbClr val="7030A0"/>
                </a:solidFill>
                <a:effectLst/>
                <a:uLnTx/>
                <a:uFillTx/>
                <a:latin typeface="Nunito Sans Black"/>
                <a:ea typeface="+mn-ea"/>
                <a:cs typeface="Calibri"/>
              </a:rPr>
            </a:br>
            <a:r>
              <a:rPr kumimoji="0" lang="en-GB" sz="3200" b="0" i="0" u="none" strike="noStrike" kern="0" cap="none" spc="0" normalizeH="0" baseline="0" noProof="0" dirty="0">
                <a:ln>
                  <a:noFill/>
                </a:ln>
                <a:solidFill>
                  <a:srgbClr val="AE4A84"/>
                </a:solidFill>
                <a:effectLst/>
                <a:uLnTx/>
                <a:uFillTx/>
                <a:latin typeface="Nunito Sans Black"/>
                <a:ea typeface="+mn-ea"/>
                <a:cs typeface="Calibri"/>
              </a:rPr>
              <a:t>completing their Wood Badge from 2025</a:t>
            </a:r>
          </a:p>
        </p:txBody>
      </p:sp>
      <p:graphicFrame>
        <p:nvGraphicFramePr>
          <p:cNvPr id="5" name="Object 4">
            <a:extLst>
              <a:ext uri="{FF2B5EF4-FFF2-40B4-BE49-F238E27FC236}">
                <a16:creationId xmlns:a16="http://schemas.microsoft.com/office/drawing/2014/main" id="{F5D3DB37-2735-F1B7-E63C-73CDDF527592}"/>
              </a:ext>
            </a:extLst>
          </p:cNvPr>
          <p:cNvGraphicFramePr>
            <a:graphicFrameLocks noChangeAspect="1"/>
          </p:cNvGraphicFramePr>
          <p:nvPr>
            <p:extLst>
              <p:ext uri="{D42A27DB-BD31-4B8C-83A1-F6EECF244321}">
                <p14:modId xmlns:p14="http://schemas.microsoft.com/office/powerpoint/2010/main" val="2327475006"/>
              </p:ext>
            </p:extLst>
          </p:nvPr>
        </p:nvGraphicFramePr>
        <p:xfrm>
          <a:off x="7566612" y="1228902"/>
          <a:ext cx="3131213" cy="5024182"/>
        </p:xfrm>
        <a:graphic>
          <a:graphicData uri="http://schemas.openxmlformats.org/presentationml/2006/ole">
            <mc:AlternateContent xmlns:mc="http://schemas.openxmlformats.org/markup-compatibility/2006">
              <mc:Choice xmlns:v="urn:schemas-microsoft-com:vml" Requires="v">
                <p:oleObj name="CorelDRAW Home &amp; Students" r:id="rId3" imgW="2512567" imgH="4032574" progId="CorelDRAWHome.Graphic.20">
                  <p:embed/>
                </p:oleObj>
              </mc:Choice>
              <mc:Fallback>
                <p:oleObj name="CorelDRAW Home &amp; Students" r:id="rId3" imgW="2512567" imgH="4032574" progId="CorelDRAWHome.Graphic.20">
                  <p:embed/>
                  <p:pic>
                    <p:nvPicPr>
                      <p:cNvPr id="5" name="Object 4">
                        <a:extLst>
                          <a:ext uri="{FF2B5EF4-FFF2-40B4-BE49-F238E27FC236}">
                            <a16:creationId xmlns:a16="http://schemas.microsoft.com/office/drawing/2014/main" id="{F5D3DB37-2735-F1B7-E63C-73CDDF527592}"/>
                          </a:ext>
                        </a:extLst>
                      </p:cNvPr>
                      <p:cNvPicPr/>
                      <p:nvPr/>
                    </p:nvPicPr>
                    <p:blipFill>
                      <a:blip r:embed="rId4"/>
                      <a:stretch>
                        <a:fillRect/>
                      </a:stretch>
                    </p:blipFill>
                    <p:spPr>
                      <a:xfrm>
                        <a:off x="7566612" y="1228902"/>
                        <a:ext cx="3131213" cy="5024182"/>
                      </a:xfrm>
                      <a:prstGeom prst="rect">
                        <a:avLst/>
                      </a:prstGeom>
                    </p:spPr>
                  </p:pic>
                </p:oleObj>
              </mc:Fallback>
            </mc:AlternateContent>
          </a:graphicData>
        </a:graphic>
      </p:graphicFrame>
    </p:spTree>
    <p:extLst>
      <p:ext uri="{BB962C8B-B14F-4D97-AF65-F5344CB8AC3E}">
        <p14:creationId xmlns:p14="http://schemas.microsoft.com/office/powerpoint/2010/main" val="311741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icon of a person&#10;&#10;Description automatically generated">
            <a:extLst>
              <a:ext uri="{FF2B5EF4-FFF2-40B4-BE49-F238E27FC236}">
                <a16:creationId xmlns:a16="http://schemas.microsoft.com/office/drawing/2014/main" id="{74B64485-FAC1-7316-5D9B-30B25E81A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4175" y="1832582"/>
            <a:ext cx="2882287" cy="4420502"/>
          </a:xfrm>
          <a:prstGeom prst="rect">
            <a:avLst/>
          </a:prstGeom>
        </p:spPr>
      </p:pic>
      <p:sp>
        <p:nvSpPr>
          <p:cNvPr id="6" name="object 5">
            <a:extLst>
              <a:ext uri="{FF2B5EF4-FFF2-40B4-BE49-F238E27FC236}">
                <a16:creationId xmlns:a16="http://schemas.microsoft.com/office/drawing/2014/main" id="{A596E3AB-1BF9-D2F9-4638-BFDFAC79AE59}"/>
              </a:ext>
            </a:extLst>
          </p:cNvPr>
          <p:cNvSpPr txBox="1"/>
          <p:nvPr/>
        </p:nvSpPr>
        <p:spPr>
          <a:xfrm>
            <a:off x="865895" y="240180"/>
            <a:ext cx="11131552" cy="98488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lang="en-GB" sz="3200" kern="0" dirty="0">
                <a:solidFill>
                  <a:srgbClr val="7030A0"/>
                </a:solidFill>
                <a:latin typeface="Nunito Sans Black"/>
                <a:cs typeface="Calibri"/>
              </a:rPr>
              <a:t>Team Leaders &amp; Lead </a:t>
            </a:r>
            <a:r>
              <a:rPr kumimoji="0" lang="en-GB" sz="3200" b="0" i="0" u="none" strike="noStrike" kern="0" cap="none" spc="0" normalizeH="0" baseline="0" noProof="0" dirty="0">
                <a:ln>
                  <a:noFill/>
                </a:ln>
                <a:solidFill>
                  <a:srgbClr val="7030A0"/>
                </a:solidFill>
                <a:effectLst/>
                <a:uLnTx/>
                <a:uFillTx/>
                <a:latin typeface="Nunito Sans Black"/>
                <a:ea typeface="+mn-ea"/>
                <a:cs typeface="Calibri"/>
              </a:rPr>
              <a:t>Volunteers:</a:t>
            </a:r>
            <a:br>
              <a:rPr kumimoji="0" lang="en-GB" sz="3200" b="0" i="0" u="none" strike="noStrike" kern="0" cap="none" spc="0" normalizeH="0" baseline="0" noProof="0" dirty="0">
                <a:ln>
                  <a:noFill/>
                </a:ln>
                <a:solidFill>
                  <a:srgbClr val="7030A0"/>
                </a:solidFill>
                <a:effectLst/>
                <a:uLnTx/>
                <a:uFillTx/>
                <a:latin typeface="Nunito Sans Black"/>
                <a:ea typeface="+mn-ea"/>
                <a:cs typeface="Calibri"/>
              </a:rPr>
            </a:br>
            <a:r>
              <a:rPr kumimoji="0" lang="en-GB" sz="3200" b="0" i="0" u="none" strike="noStrike" kern="0" cap="none" spc="0" normalizeH="0" baseline="0" noProof="0" dirty="0">
                <a:ln>
                  <a:noFill/>
                </a:ln>
                <a:solidFill>
                  <a:srgbClr val="7030A0"/>
                </a:solidFill>
                <a:effectLst/>
                <a:uLnTx/>
                <a:uFillTx/>
                <a:latin typeface="Nunito Sans Black"/>
                <a:ea typeface="+mn-ea"/>
                <a:cs typeface="Calibri"/>
              </a:rPr>
              <a:t> </a:t>
            </a:r>
            <a:r>
              <a:rPr kumimoji="0" lang="en-GB" sz="3200" b="0" i="0" u="none" strike="noStrike" kern="0" cap="none" spc="0" normalizeH="0" baseline="0" noProof="0" dirty="0">
                <a:ln>
                  <a:noFill/>
                </a:ln>
                <a:solidFill>
                  <a:srgbClr val="AE4A84"/>
                </a:solidFill>
                <a:effectLst/>
                <a:uLnTx/>
                <a:uFillTx/>
                <a:latin typeface="Nunito Sans Black"/>
                <a:ea typeface="+mn-ea"/>
                <a:cs typeface="Calibri"/>
              </a:rPr>
              <a:t>completing their Wood Badge from 2025</a:t>
            </a:r>
          </a:p>
        </p:txBody>
      </p:sp>
      <p:graphicFrame>
        <p:nvGraphicFramePr>
          <p:cNvPr id="5" name="Object 4">
            <a:extLst>
              <a:ext uri="{FF2B5EF4-FFF2-40B4-BE49-F238E27FC236}">
                <a16:creationId xmlns:a16="http://schemas.microsoft.com/office/drawing/2014/main" id="{2665BED1-EBD0-982E-2C66-97F67C55679E}"/>
              </a:ext>
            </a:extLst>
          </p:cNvPr>
          <p:cNvGraphicFramePr>
            <a:graphicFrameLocks noChangeAspect="1"/>
          </p:cNvGraphicFramePr>
          <p:nvPr>
            <p:extLst>
              <p:ext uri="{D42A27DB-BD31-4B8C-83A1-F6EECF244321}">
                <p14:modId xmlns:p14="http://schemas.microsoft.com/office/powerpoint/2010/main" val="3723801272"/>
              </p:ext>
            </p:extLst>
          </p:nvPr>
        </p:nvGraphicFramePr>
        <p:xfrm>
          <a:off x="7566612" y="1228902"/>
          <a:ext cx="3131213" cy="5024182"/>
        </p:xfrm>
        <a:graphic>
          <a:graphicData uri="http://schemas.openxmlformats.org/presentationml/2006/ole">
            <mc:AlternateContent xmlns:mc="http://schemas.openxmlformats.org/markup-compatibility/2006">
              <mc:Choice xmlns:v="urn:schemas-microsoft-com:vml" Requires="v">
                <p:oleObj name="CorelDRAW Home &amp; Students" r:id="rId3" imgW="2512567" imgH="4032574" progId="CorelDRAWHome.Graphic.20">
                  <p:embed/>
                </p:oleObj>
              </mc:Choice>
              <mc:Fallback>
                <p:oleObj name="CorelDRAW Home &amp; Students" r:id="rId3" imgW="2512567" imgH="4032574" progId="CorelDRAWHome.Graphic.20">
                  <p:embed/>
                  <p:pic>
                    <p:nvPicPr>
                      <p:cNvPr id="5" name="Object 4">
                        <a:extLst>
                          <a:ext uri="{FF2B5EF4-FFF2-40B4-BE49-F238E27FC236}">
                            <a16:creationId xmlns:a16="http://schemas.microsoft.com/office/drawing/2014/main" id="{2665BED1-EBD0-982E-2C66-97F67C55679E}"/>
                          </a:ext>
                        </a:extLst>
                      </p:cNvPr>
                      <p:cNvPicPr/>
                      <p:nvPr/>
                    </p:nvPicPr>
                    <p:blipFill>
                      <a:blip r:embed="rId4"/>
                      <a:stretch>
                        <a:fillRect/>
                      </a:stretch>
                    </p:blipFill>
                    <p:spPr>
                      <a:xfrm>
                        <a:off x="7566612" y="1228902"/>
                        <a:ext cx="3131213" cy="5024182"/>
                      </a:xfrm>
                      <a:prstGeom prst="rect">
                        <a:avLst/>
                      </a:prstGeom>
                    </p:spPr>
                  </p:pic>
                </p:oleObj>
              </mc:Fallback>
            </mc:AlternateContent>
          </a:graphicData>
        </a:graphic>
      </p:graphicFrame>
    </p:spTree>
    <p:extLst>
      <p:ext uri="{BB962C8B-B14F-4D97-AF65-F5344CB8AC3E}">
        <p14:creationId xmlns:p14="http://schemas.microsoft.com/office/powerpoint/2010/main" val="243103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87;g279286d712f_0_8">
            <a:extLst>
              <a:ext uri="{FF2B5EF4-FFF2-40B4-BE49-F238E27FC236}">
                <a16:creationId xmlns:a16="http://schemas.microsoft.com/office/drawing/2014/main" id="{0878CC24-A589-1A60-040C-DE6342F610EE}"/>
              </a:ext>
            </a:extLst>
          </p:cNvPr>
          <p:cNvSpPr txBox="1"/>
          <p:nvPr/>
        </p:nvSpPr>
        <p:spPr>
          <a:xfrm>
            <a:off x="224679" y="273392"/>
            <a:ext cx="8064000" cy="461700"/>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chemeClr val="dk1"/>
              </a:buClr>
              <a:buSzPts val="3000"/>
              <a:buFont typeface="Nunito Sans Black"/>
              <a:buNone/>
            </a:pPr>
            <a:r>
              <a:rPr lang="en-GB" sz="3000" b="0" i="0" u="none" strike="noStrike" cap="none">
                <a:solidFill>
                  <a:schemeClr val="dk1"/>
                </a:solidFill>
                <a:latin typeface="Nunito Sans Black"/>
                <a:ea typeface="Nunito Sans Black"/>
                <a:cs typeface="Nunito Sans Black"/>
                <a:sym typeface="Nunito Sans Black"/>
              </a:rPr>
              <a:t>What will branching out look like? </a:t>
            </a:r>
            <a:endParaRPr sz="1350" b="0" i="0" u="none" strike="noStrike" cap="none">
              <a:solidFill>
                <a:schemeClr val="dk1"/>
              </a:solidFill>
              <a:latin typeface="Nunito Sans"/>
              <a:ea typeface="Nunito Sans"/>
              <a:cs typeface="Nunito Sans"/>
              <a:sym typeface="Nunito Sans"/>
            </a:endParaRPr>
          </a:p>
        </p:txBody>
      </p:sp>
      <p:pic>
        <p:nvPicPr>
          <p:cNvPr id="3" name="Google Shape;388;g279286d712f_0_8">
            <a:extLst>
              <a:ext uri="{FF2B5EF4-FFF2-40B4-BE49-F238E27FC236}">
                <a16:creationId xmlns:a16="http://schemas.microsoft.com/office/drawing/2014/main" id="{4F6B57ED-D911-7EFC-4CF8-221994D98EC9}"/>
              </a:ext>
            </a:extLst>
          </p:cNvPr>
          <p:cNvPicPr preferRelativeResize="0"/>
          <p:nvPr/>
        </p:nvPicPr>
        <p:blipFill>
          <a:blip r:embed="rId2">
            <a:alphaModFix/>
          </a:blip>
          <a:stretch>
            <a:fillRect/>
          </a:stretch>
        </p:blipFill>
        <p:spPr>
          <a:xfrm>
            <a:off x="847601" y="905863"/>
            <a:ext cx="10087075" cy="5046274"/>
          </a:xfrm>
          <a:prstGeom prst="rect">
            <a:avLst/>
          </a:prstGeom>
          <a:noFill/>
          <a:ln>
            <a:noFill/>
          </a:ln>
        </p:spPr>
      </p:pic>
      <p:sp>
        <p:nvSpPr>
          <p:cNvPr id="4" name="Google Shape;389;g279286d712f_0_8">
            <a:extLst>
              <a:ext uri="{FF2B5EF4-FFF2-40B4-BE49-F238E27FC236}">
                <a16:creationId xmlns:a16="http://schemas.microsoft.com/office/drawing/2014/main" id="{EA62B223-8236-14D6-2108-D0C447C4E211}"/>
              </a:ext>
            </a:extLst>
          </p:cNvPr>
          <p:cNvSpPr txBox="1"/>
          <p:nvPr/>
        </p:nvSpPr>
        <p:spPr>
          <a:xfrm>
            <a:off x="319745" y="6164500"/>
            <a:ext cx="3561138"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dirty="0">
                <a:latin typeface="Nunito Sans"/>
                <a:ea typeface="Nunito Sans"/>
                <a:cs typeface="Nunito Sans"/>
                <a:sym typeface="Nunito Sans"/>
              </a:rPr>
              <a:t>Continue with existing scheme</a:t>
            </a:r>
            <a:endParaRPr dirty="0">
              <a:latin typeface="Nunito Sans"/>
              <a:ea typeface="Nunito Sans"/>
              <a:cs typeface="Nunito Sans"/>
              <a:sym typeface="Nunito Sans"/>
            </a:endParaRPr>
          </a:p>
        </p:txBody>
      </p:sp>
      <p:sp>
        <p:nvSpPr>
          <p:cNvPr id="5" name="Google Shape;390;g279286d712f_0_8">
            <a:extLst>
              <a:ext uri="{FF2B5EF4-FFF2-40B4-BE49-F238E27FC236}">
                <a16:creationId xmlns:a16="http://schemas.microsoft.com/office/drawing/2014/main" id="{7B04B0D2-342D-E1C9-9851-BC831396C22A}"/>
              </a:ext>
            </a:extLst>
          </p:cNvPr>
          <p:cNvSpPr txBox="1"/>
          <p:nvPr/>
        </p:nvSpPr>
        <p:spPr>
          <a:xfrm>
            <a:off x="4472920" y="6164500"/>
            <a:ext cx="261990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dirty="0">
                <a:latin typeface="Nunito Sans"/>
                <a:ea typeface="Nunito Sans"/>
                <a:cs typeface="Nunito Sans"/>
                <a:sym typeface="Nunito Sans"/>
              </a:rPr>
              <a:t>Mix of new and old</a:t>
            </a:r>
            <a:endParaRPr dirty="0">
              <a:latin typeface="Nunito Sans"/>
              <a:ea typeface="Nunito Sans"/>
              <a:cs typeface="Nunito Sans"/>
              <a:sym typeface="Nunito Sans"/>
            </a:endParaRPr>
          </a:p>
        </p:txBody>
      </p:sp>
      <p:sp>
        <p:nvSpPr>
          <p:cNvPr id="6" name="Google Shape;391;g279286d712f_0_8">
            <a:extLst>
              <a:ext uri="{FF2B5EF4-FFF2-40B4-BE49-F238E27FC236}">
                <a16:creationId xmlns:a16="http://schemas.microsoft.com/office/drawing/2014/main" id="{27AF473C-0805-B5AC-8C09-EC15B8C4D1DA}"/>
              </a:ext>
            </a:extLst>
          </p:cNvPr>
          <p:cNvSpPr txBox="1"/>
          <p:nvPr/>
        </p:nvSpPr>
        <p:spPr>
          <a:xfrm>
            <a:off x="8126483" y="6164500"/>
            <a:ext cx="261990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dirty="0">
                <a:latin typeface="Nunito Sans"/>
                <a:ea typeface="Nunito Sans"/>
                <a:cs typeface="Nunito Sans"/>
                <a:sym typeface="Nunito Sans"/>
              </a:rPr>
              <a:t>New branching out</a:t>
            </a:r>
            <a:endParaRPr dirty="0">
              <a:latin typeface="Nunito Sans"/>
              <a:ea typeface="Nunito Sans"/>
              <a:cs typeface="Nunito Sans"/>
              <a:sym typeface="Nunito Sans"/>
            </a:endParaRPr>
          </a:p>
        </p:txBody>
      </p:sp>
    </p:spTree>
    <p:extLst>
      <p:ext uri="{BB962C8B-B14F-4D97-AF65-F5344CB8AC3E}">
        <p14:creationId xmlns:p14="http://schemas.microsoft.com/office/powerpoint/2010/main" val="189216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Common Mistakes to Avoid When Asking a Question | Inc.com">
            <a:extLst>
              <a:ext uri="{FF2B5EF4-FFF2-40B4-BE49-F238E27FC236}">
                <a16:creationId xmlns:a16="http://schemas.microsoft.com/office/drawing/2014/main" id="{B7C4C970-FAA3-265C-E0BC-B814DC006A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83" r="4077"/>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48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red square with a white puzzle piece and a red cross&#10;&#10;Description automatically generated">
            <a:extLst>
              <a:ext uri="{FF2B5EF4-FFF2-40B4-BE49-F238E27FC236}">
                <a16:creationId xmlns:a16="http://schemas.microsoft.com/office/drawing/2014/main" id="{8C7F3CDB-154A-337E-8FF8-C1804AD4B1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466" y="643466"/>
            <a:ext cx="5571067" cy="5571067"/>
          </a:xfrm>
          <a:prstGeom prst="rect">
            <a:avLst/>
          </a:prstGeom>
        </p:spPr>
      </p:pic>
    </p:spTree>
    <p:extLst>
      <p:ext uri="{BB962C8B-B14F-4D97-AF65-F5344CB8AC3E}">
        <p14:creationId xmlns:p14="http://schemas.microsoft.com/office/powerpoint/2010/main" val="393845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400+ First Aid Kit Camping Stock Photos, Pictures &amp; Royalty-Free Images -  iStock">
            <a:extLst>
              <a:ext uri="{FF2B5EF4-FFF2-40B4-BE49-F238E27FC236}">
                <a16:creationId xmlns:a16="http://schemas.microsoft.com/office/drawing/2014/main" id="{06353631-1F37-A1CF-390B-852EA771729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b="5436"/>
          <a:stretch/>
        </p:blipFill>
        <p:spPr bwMode="auto">
          <a:xfrm>
            <a:off x="-1148315" y="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bject 5">
            <a:extLst>
              <a:ext uri="{FF2B5EF4-FFF2-40B4-BE49-F238E27FC236}">
                <a16:creationId xmlns:a16="http://schemas.microsoft.com/office/drawing/2014/main" id="{070DC908-3191-58D8-6655-620E2932D20E}"/>
              </a:ext>
            </a:extLst>
          </p:cNvPr>
          <p:cNvSpPr txBox="1"/>
          <p:nvPr/>
        </p:nvSpPr>
        <p:spPr>
          <a:xfrm>
            <a:off x="96719" y="4671311"/>
            <a:ext cx="4185469" cy="1899912"/>
          </a:xfrm>
          <a:prstGeom prst="rect">
            <a:avLst/>
          </a:prstGeom>
          <a:blipFill>
            <a:blip r:embed="rId4"/>
            <a:tile tx="0" ty="0" sx="100000" sy="100000" flip="none" algn="tl"/>
          </a:blipFill>
        </p:spPr>
        <p:txBody>
          <a:bodyPr vert="horz" lIns="91440" tIns="45720" rIns="91440" bIns="45720" rtlCol="0" anchor="ctr">
            <a:normAutofit/>
          </a:bodyPr>
          <a:lstStyle/>
          <a:p>
            <a:pPr marL="0" marR="0" lvl="1" indent="0" algn="ctr" defTabSz="914400" fontAlgn="auto">
              <a:lnSpc>
                <a:spcPct val="90000"/>
              </a:lnSpc>
              <a:spcBef>
                <a:spcPct val="0"/>
              </a:spcBef>
              <a:spcAft>
                <a:spcPts val="600"/>
              </a:spcAft>
              <a:buClrTx/>
              <a:buSzTx/>
              <a:tabLst/>
              <a:defRPr/>
            </a:pPr>
            <a:r>
              <a:rPr kumimoji="0" lang="en-US" sz="6000" b="0" i="0" u="none" strike="noStrike" cap="none" spc="0" normalizeH="0" baseline="0" noProof="0" dirty="0">
                <a:ln>
                  <a:noFill/>
                </a:ln>
                <a:solidFill>
                  <a:schemeClr val="bg1"/>
                </a:solidFill>
                <a:effectLst/>
                <a:uLnTx/>
                <a:uFillTx/>
                <a:latin typeface="Nunito Sans Black" panose="00000A00000000000000" pitchFamily="2" charset="0"/>
                <a:ea typeface="+mj-ea"/>
                <a:cs typeface="+mj-cs"/>
              </a:rPr>
              <a:t>First Aid Principles</a:t>
            </a:r>
          </a:p>
        </p:txBody>
      </p:sp>
      <p:sp>
        <p:nvSpPr>
          <p:cNvPr id="2" name="TextBox 1">
            <a:extLst>
              <a:ext uri="{FF2B5EF4-FFF2-40B4-BE49-F238E27FC236}">
                <a16:creationId xmlns:a16="http://schemas.microsoft.com/office/drawing/2014/main" id="{1273AE98-8773-D1C9-3EB0-6348BD005A4A}"/>
              </a:ext>
            </a:extLst>
          </p:cNvPr>
          <p:cNvSpPr txBox="1"/>
          <p:nvPr/>
        </p:nvSpPr>
        <p:spPr>
          <a:xfrm>
            <a:off x="7985051" y="1669312"/>
            <a:ext cx="4051006" cy="4092982"/>
          </a:xfrm>
          <a:prstGeom prst="rect">
            <a:avLst/>
          </a:prstGeom>
        </p:spPr>
        <p:txBody>
          <a:bodyPr vert="horz" lIns="91440" tIns="45720" rIns="91440" bIns="45720" rtlCol="0">
            <a:normAutofit/>
          </a:bodyPr>
          <a:lstStyle/>
          <a:p>
            <a:pPr defTabSz="914400" fontAlgn="base">
              <a:lnSpc>
                <a:spcPct val="90000"/>
              </a:lnSpc>
              <a:spcBef>
                <a:spcPts val="600"/>
              </a:spcBef>
              <a:spcAft>
                <a:spcPts val="600"/>
              </a:spcAft>
              <a:buClr>
                <a:srgbClr val="7414DC"/>
              </a:buClr>
              <a:buSzPct val="125000"/>
            </a:pPr>
            <a:r>
              <a:rPr kumimoji="0" lang="en-US" sz="3200" b="0" i="0" u="none" strike="noStrike" cap="none" spc="0" normalizeH="0" baseline="0" noProof="0" dirty="0">
                <a:ln>
                  <a:noFill/>
                </a:ln>
                <a:effectLst/>
                <a:uLnTx/>
                <a:uFillTx/>
                <a:latin typeface="Nunito Sans" panose="00000500000000000000" pitchFamily="2" charset="0"/>
              </a:rPr>
              <a:t>As part of the move to the team-based approach, a review of who requires a  First Aid qualification was undertaken and the following principles agreed:</a:t>
            </a:r>
            <a:endParaRPr lang="en-US" sz="3200" dirty="0">
              <a:latin typeface="Nunito Sans" panose="00000500000000000000" pitchFamily="2" charset="0"/>
            </a:endParaRPr>
          </a:p>
        </p:txBody>
      </p:sp>
    </p:spTree>
    <p:extLst>
      <p:ext uri="{BB962C8B-B14F-4D97-AF65-F5344CB8AC3E}">
        <p14:creationId xmlns:p14="http://schemas.microsoft.com/office/powerpoint/2010/main" val="275153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iterate type="wd">
                                    <p:tmPct val="9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3"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Wilderness First Aid - Staying Safe Outdoors | Winfields">
            <a:extLst>
              <a:ext uri="{FF2B5EF4-FFF2-40B4-BE49-F238E27FC236}">
                <a16:creationId xmlns:a16="http://schemas.microsoft.com/office/drawing/2014/main" id="{CAEC9550-598E-F1E4-57EF-1E9EC6F4DD76}"/>
              </a:ext>
            </a:extLst>
          </p:cNvPr>
          <p:cNvPicPr>
            <a:picLocks noChangeAspect="1"/>
          </p:cNvPicPr>
          <p:nvPr/>
        </p:nvPicPr>
        <p:blipFill rotWithShape="1">
          <a:blip r:embed="rId3">
            <a:extLst>
              <a:ext uri="{28A0092B-C50C-407E-A947-70E740481C1C}">
                <a14:useLocalDpi xmlns:a14="http://schemas.microsoft.com/office/drawing/2010/main" val="0"/>
              </a:ext>
            </a:extLst>
          </a:blip>
          <a:srcRect l="5884" r="-1" b="-1"/>
          <a:stretch/>
        </p:blipFill>
        <p:spPr bwMode="auto">
          <a:xfrm>
            <a:off x="-145571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4" name="Rectangle 20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273AE98-8773-D1C9-3EB0-6348BD005A4A}"/>
              </a:ext>
            </a:extLst>
          </p:cNvPr>
          <p:cNvSpPr txBox="1"/>
          <p:nvPr/>
        </p:nvSpPr>
        <p:spPr>
          <a:xfrm>
            <a:off x="7834007" y="181282"/>
            <a:ext cx="4240009" cy="6358269"/>
          </a:xfrm>
          <a:prstGeom prst="rect">
            <a:avLst/>
          </a:prstGeom>
        </p:spPr>
        <p:txBody>
          <a:bodyPr vert="horz" lIns="91440" tIns="45720" rIns="91440" bIns="45720" rtlCol="0" anchor="ctr" anchorCtr="0">
            <a:normAutofit fontScale="92500" lnSpcReduction="20000"/>
          </a:bodyPr>
          <a:lstStyle/>
          <a:p>
            <a:pPr marL="352425" indent="-228600" defTabSz="914400" fontAlgn="base">
              <a:lnSpc>
                <a:spcPct val="120000"/>
              </a:lnSpc>
              <a:buClr>
                <a:srgbClr val="7414DC"/>
              </a:buClr>
              <a:buSzPct val="125000"/>
              <a:buFont typeface="Arial" panose="020B0604020202020204" pitchFamily="34" charset="0"/>
              <a:buChar char="•"/>
            </a:pPr>
            <a:r>
              <a:rPr lang="en-US" sz="2000" dirty="0">
                <a:latin typeface="Nunito Sans" panose="00000500000000000000" pitchFamily="2" charset="0"/>
              </a:rPr>
              <a:t>Every young person should have direct access to first aid treatment when on Scout activities</a:t>
            </a:r>
          </a:p>
          <a:p>
            <a:pPr marL="123825" defTabSz="914400" fontAlgn="base">
              <a:lnSpc>
                <a:spcPct val="120000"/>
              </a:lnSpc>
              <a:buClr>
                <a:srgbClr val="7414DC"/>
              </a:buClr>
              <a:buSzPct val="125000"/>
            </a:pPr>
            <a:endParaRPr lang="en-US" sz="2000" dirty="0">
              <a:latin typeface="Nunito Sans" panose="00000500000000000000" pitchFamily="2" charset="0"/>
            </a:endParaRPr>
          </a:p>
          <a:p>
            <a:pPr marL="352425" indent="-228600" defTabSz="914400" fontAlgn="base">
              <a:lnSpc>
                <a:spcPct val="120000"/>
              </a:lnSpc>
              <a:buClr>
                <a:srgbClr val="7414DC"/>
              </a:buClr>
              <a:buSzPct val="125000"/>
              <a:buFont typeface="Arial" panose="020B0604020202020204" pitchFamily="34" charset="0"/>
              <a:buChar char="•"/>
            </a:pPr>
            <a:r>
              <a:rPr lang="en-US" sz="2000" dirty="0">
                <a:latin typeface="Nunito Sans" panose="00000500000000000000" pitchFamily="2" charset="0"/>
              </a:rPr>
              <a:t>Parents and carers should be confident that every adult leader, who is regularly and directly involved with their child’s Scouting, has completed, or is working towards completing,  first aid training</a:t>
            </a:r>
          </a:p>
          <a:p>
            <a:pPr marL="123825" defTabSz="914400" fontAlgn="base">
              <a:lnSpc>
                <a:spcPct val="120000"/>
              </a:lnSpc>
              <a:buClr>
                <a:srgbClr val="7414DC"/>
              </a:buClr>
              <a:buSzPct val="125000"/>
            </a:pPr>
            <a:endParaRPr lang="en-US" sz="2000" dirty="0">
              <a:latin typeface="Nunito Sans" panose="00000500000000000000" pitchFamily="2" charset="0"/>
            </a:endParaRPr>
          </a:p>
          <a:p>
            <a:pPr marL="352425" indent="-228600" defTabSz="914400" fontAlgn="base">
              <a:lnSpc>
                <a:spcPct val="120000"/>
              </a:lnSpc>
              <a:buClr>
                <a:srgbClr val="7414DC"/>
              </a:buClr>
              <a:buSzPct val="125000"/>
              <a:buFont typeface="Arial" panose="020B0604020202020204" pitchFamily="34" charset="0"/>
              <a:buChar char="•"/>
            </a:pPr>
            <a:r>
              <a:rPr lang="en-US" sz="2000" dirty="0">
                <a:latin typeface="Nunito Sans" panose="00000500000000000000" pitchFamily="2" charset="0"/>
              </a:rPr>
              <a:t>No young person should ever miss out on a Scouts activity due to a lack of qualified adult first aid cover</a:t>
            </a:r>
          </a:p>
          <a:p>
            <a:pPr marL="123825" defTabSz="914400" fontAlgn="base">
              <a:lnSpc>
                <a:spcPct val="120000"/>
              </a:lnSpc>
              <a:buClr>
                <a:srgbClr val="7414DC"/>
              </a:buClr>
              <a:buSzPct val="125000"/>
            </a:pPr>
            <a:endParaRPr lang="en-US" sz="2000" dirty="0">
              <a:latin typeface="Nunito Sans" panose="00000500000000000000" pitchFamily="2" charset="0"/>
            </a:endParaRPr>
          </a:p>
          <a:p>
            <a:pPr marL="352425" indent="-228600" defTabSz="914400" fontAlgn="base">
              <a:lnSpc>
                <a:spcPct val="120000"/>
              </a:lnSpc>
              <a:buClr>
                <a:srgbClr val="7414DC"/>
              </a:buClr>
              <a:buSzPct val="125000"/>
              <a:buFont typeface="Arial" panose="020B0604020202020204" pitchFamily="34" charset="0"/>
              <a:buChar char="•"/>
            </a:pPr>
            <a:r>
              <a:rPr lang="en-US" sz="2000" dirty="0">
                <a:latin typeface="Nunito Sans" panose="00000500000000000000" pitchFamily="2" charset="0"/>
              </a:rPr>
              <a:t>Having a body of first aid trained volunteers has a positive impact on our communities</a:t>
            </a:r>
          </a:p>
        </p:txBody>
      </p:sp>
    </p:spTree>
    <p:extLst>
      <p:ext uri="{BB962C8B-B14F-4D97-AF65-F5344CB8AC3E}">
        <p14:creationId xmlns:p14="http://schemas.microsoft.com/office/powerpoint/2010/main" val="105504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73E67E-0DAB-73B9-732A-53EE414142EA}"/>
              </a:ext>
            </a:extLst>
          </p:cNvPr>
          <p:cNvPicPr>
            <a:picLocks noChangeAspect="1"/>
          </p:cNvPicPr>
          <p:nvPr/>
        </p:nvPicPr>
        <p:blipFill>
          <a:blip r:embed="rId2"/>
          <a:stretch>
            <a:fillRect/>
          </a:stretch>
        </p:blipFill>
        <p:spPr>
          <a:xfrm>
            <a:off x="3160960" y="304800"/>
            <a:ext cx="5870079" cy="6248400"/>
          </a:xfrm>
          <a:prstGeom prst="rect">
            <a:avLst/>
          </a:prstGeom>
        </p:spPr>
      </p:pic>
      <p:sp>
        <p:nvSpPr>
          <p:cNvPr id="4" name="Oval 3">
            <a:extLst>
              <a:ext uri="{FF2B5EF4-FFF2-40B4-BE49-F238E27FC236}">
                <a16:creationId xmlns:a16="http://schemas.microsoft.com/office/drawing/2014/main" id="{A41F8655-6EC9-3CF0-3C25-06FE57B89D3A}"/>
              </a:ext>
            </a:extLst>
          </p:cNvPr>
          <p:cNvSpPr/>
          <p:nvPr/>
        </p:nvSpPr>
        <p:spPr>
          <a:xfrm>
            <a:off x="3271520" y="3722146"/>
            <a:ext cx="1493520" cy="7315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201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a:extLst>
              <a:ext uri="{FF2B5EF4-FFF2-40B4-BE49-F238E27FC236}">
                <a16:creationId xmlns:a16="http://schemas.microsoft.com/office/drawing/2014/main" id="{070DC908-3191-58D8-6655-620E2932D20E}"/>
              </a:ext>
            </a:extLst>
          </p:cNvPr>
          <p:cNvSpPr txBox="1"/>
          <p:nvPr/>
        </p:nvSpPr>
        <p:spPr>
          <a:xfrm>
            <a:off x="6524017" y="447592"/>
            <a:ext cx="2561617" cy="461665"/>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3000" b="0" i="0" u="none" strike="noStrike" kern="0" cap="none" spc="0" normalizeH="0" baseline="0" noProof="0">
                <a:ln>
                  <a:noFill/>
                </a:ln>
                <a:solidFill>
                  <a:srgbClr val="7413DC"/>
                </a:solidFill>
                <a:effectLst/>
                <a:uLnTx/>
                <a:uFillTx/>
                <a:latin typeface="Nunito Sans Black"/>
                <a:ea typeface="+mn-ea"/>
                <a:cs typeface="Calibri"/>
              </a:rPr>
              <a:t>First Aid</a:t>
            </a:r>
            <a:endParaRPr kumimoji="0" lang="en-US" sz="1350" b="0" i="0" u="none" strike="noStrike" kern="1200" cap="none" spc="0" normalizeH="0" baseline="0" noProof="0">
              <a:ln>
                <a:noFill/>
              </a:ln>
              <a:solidFill>
                <a:srgbClr val="000000"/>
              </a:solidFill>
              <a:effectLst/>
              <a:uLnTx/>
              <a:uFillTx/>
              <a:latin typeface="Nunito Sans"/>
              <a:ea typeface="+mn-ea"/>
              <a:cs typeface="+mn-cs"/>
            </a:endParaRPr>
          </a:p>
        </p:txBody>
      </p:sp>
      <p:sp>
        <p:nvSpPr>
          <p:cNvPr id="3" name="TextBox 2">
            <a:extLst>
              <a:ext uri="{FF2B5EF4-FFF2-40B4-BE49-F238E27FC236}">
                <a16:creationId xmlns:a16="http://schemas.microsoft.com/office/drawing/2014/main" id="{0B25977A-CFDE-C505-0779-606FA3528755}"/>
              </a:ext>
            </a:extLst>
          </p:cNvPr>
          <p:cNvSpPr txBox="1"/>
          <p:nvPr/>
        </p:nvSpPr>
        <p:spPr>
          <a:xfrm>
            <a:off x="6442591" y="1188121"/>
            <a:ext cx="5373950" cy="646331"/>
          </a:xfrm>
          <a:prstGeom prst="rect">
            <a:avLst/>
          </a:prstGeom>
          <a:noFill/>
          <a:ln>
            <a:solidFill>
              <a:srgbClr val="C00000"/>
            </a:solidFill>
          </a:ln>
        </p:spPr>
        <p:txBody>
          <a:bodyPr wrap="square" lIns="91440" tIns="45720" rIns="91440" bIns="45720" anchor="t">
            <a:spAutoFit/>
          </a:bodyPr>
          <a:lstStyle/>
          <a:p>
            <a:pPr marL="9525" algn="ctr">
              <a:buClr>
                <a:srgbClr val="7414DC"/>
              </a:buClr>
              <a:buSzPct val="125000"/>
              <a:defRPr/>
            </a:pPr>
            <a:r>
              <a:rPr kumimoji="0" lang="en-US" sz="1800" b="1" i="1" u="none" strike="noStrike" kern="1200" cap="none" spc="0" normalizeH="0" baseline="0" noProof="0">
                <a:ln>
                  <a:noFill/>
                </a:ln>
                <a:solidFill>
                  <a:srgbClr val="000000"/>
                </a:solidFill>
                <a:effectLst/>
                <a:uLnTx/>
                <a:uFillTx/>
                <a:latin typeface="Nunito Sans"/>
                <a:ea typeface="+mn-ea"/>
                <a:cs typeface="+mn-cs"/>
              </a:rPr>
              <a:t>This is the current proposal for First Aid</a:t>
            </a:r>
            <a:r>
              <a:rPr lang="en-US" sz="1800" b="1" i="1">
                <a:solidFill>
                  <a:srgbClr val="000000"/>
                </a:solidFill>
                <a:latin typeface="Nunito Sans"/>
              </a:rPr>
              <a:t> </a:t>
            </a:r>
            <a:endParaRPr kumimoji="0" lang="en-US" sz="1800" b="1" i="1" u="none" strike="noStrike" kern="1200" cap="none" spc="0" normalizeH="0" baseline="0" noProof="0">
              <a:ln>
                <a:noFill/>
              </a:ln>
              <a:solidFill>
                <a:srgbClr val="000000"/>
              </a:solidFill>
              <a:effectLst/>
              <a:uLnTx/>
              <a:uFillTx/>
              <a:latin typeface="Nunito Sans"/>
              <a:ea typeface="+mn-ea"/>
              <a:cs typeface="+mn-cs"/>
            </a:endParaRPr>
          </a:p>
          <a:p>
            <a:pPr marL="9525" algn="ctr">
              <a:buClr>
                <a:srgbClr val="7414DC"/>
              </a:buClr>
              <a:buSzPct val="125000"/>
              <a:defRPr/>
            </a:pPr>
            <a:r>
              <a:rPr lang="en-US" sz="1800" b="1" i="1">
                <a:solidFill>
                  <a:srgbClr val="000000"/>
                </a:solidFill>
                <a:latin typeface="Nunito Sans"/>
              </a:rPr>
              <a:t>in</a:t>
            </a:r>
            <a:r>
              <a:rPr kumimoji="0" lang="en-US" sz="1800" b="1" i="1" u="none" strike="noStrike" kern="1200" cap="none" spc="0" normalizeH="0" baseline="0" noProof="0">
                <a:ln>
                  <a:noFill/>
                </a:ln>
                <a:solidFill>
                  <a:srgbClr val="000000"/>
                </a:solidFill>
                <a:effectLst/>
                <a:uLnTx/>
                <a:uFillTx/>
                <a:latin typeface="Nunito Sans"/>
                <a:ea typeface="+mn-ea"/>
                <a:cs typeface="+mn-cs"/>
              </a:rPr>
              <a:t> </a:t>
            </a:r>
            <a:r>
              <a:rPr lang="en-US" sz="1800" b="1" i="1">
                <a:solidFill>
                  <a:srgbClr val="000000"/>
                </a:solidFill>
                <a:latin typeface="Nunito Sans"/>
              </a:rPr>
              <a:t>the</a:t>
            </a:r>
            <a:r>
              <a:rPr kumimoji="0" lang="en-US" sz="1800" b="1" i="1" u="none" strike="noStrike" kern="1200" cap="none" spc="0" normalizeH="0" baseline="0" noProof="0">
                <a:ln>
                  <a:noFill/>
                </a:ln>
                <a:solidFill>
                  <a:srgbClr val="000000"/>
                </a:solidFill>
                <a:effectLst/>
                <a:uLnTx/>
                <a:uFillTx/>
                <a:latin typeface="Nunito Sans"/>
                <a:ea typeface="+mn-ea"/>
                <a:cs typeface="+mn-cs"/>
              </a:rPr>
              <a:t> final stages of approval</a:t>
            </a:r>
            <a:endParaRPr lang="en-US" sz="1800" b="1" i="1" u="none" strike="noStrike" kern="1200" cap="none" spc="0" normalizeH="0" baseline="0" noProof="0">
              <a:ln>
                <a:noFill/>
              </a:ln>
              <a:solidFill>
                <a:srgbClr val="000000"/>
              </a:solidFill>
              <a:effectLst/>
              <a:uLnTx/>
              <a:uFillTx/>
              <a:latin typeface="Nunito Sans"/>
            </a:endParaRPr>
          </a:p>
        </p:txBody>
      </p:sp>
      <p:pic>
        <p:nvPicPr>
          <p:cNvPr id="6" name="Picture 5" descr="two-cubs-leaping-into-water-jpg.jpg">
            <a:extLst>
              <a:ext uri="{FF2B5EF4-FFF2-40B4-BE49-F238E27FC236}">
                <a16:creationId xmlns:a16="http://schemas.microsoft.com/office/drawing/2014/main" id="{98FD8FA9-4ABC-04A9-65EA-065CCCF9B620}"/>
              </a:ext>
            </a:extLst>
          </p:cNvPr>
          <p:cNvPicPr>
            <a:picLocks noChangeAspect="1"/>
          </p:cNvPicPr>
          <p:nvPr/>
        </p:nvPicPr>
        <p:blipFill rotWithShape="1">
          <a:blip r:embed="rId3"/>
          <a:srcRect l="40403" r="1"/>
          <a:stretch/>
        </p:blipFill>
        <p:spPr>
          <a:xfrm>
            <a:off x="-2" y="0"/>
            <a:ext cx="6090701" cy="6864083"/>
          </a:xfrm>
          <a:prstGeom prst="rect">
            <a:avLst/>
          </a:prstGeom>
        </p:spPr>
      </p:pic>
      <p:graphicFrame>
        <p:nvGraphicFramePr>
          <p:cNvPr id="8" name="TextBox 1">
            <a:extLst>
              <a:ext uri="{FF2B5EF4-FFF2-40B4-BE49-F238E27FC236}">
                <a16:creationId xmlns:a16="http://schemas.microsoft.com/office/drawing/2014/main" id="{A4E4413D-8169-8AF2-8269-68EAD1BA7829}"/>
              </a:ext>
            </a:extLst>
          </p:cNvPr>
          <p:cNvGraphicFramePr/>
          <p:nvPr>
            <p:extLst>
              <p:ext uri="{D42A27DB-BD31-4B8C-83A1-F6EECF244321}">
                <p14:modId xmlns:p14="http://schemas.microsoft.com/office/powerpoint/2010/main" val="1209713653"/>
              </p:ext>
            </p:extLst>
          </p:nvPr>
        </p:nvGraphicFramePr>
        <p:xfrm>
          <a:off x="6262977" y="2031227"/>
          <a:ext cx="5733179" cy="44704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141997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672E586-4FF8-D9D1-99AB-92A65EB1863F}"/>
              </a:ext>
            </a:extLst>
          </p:cNvPr>
          <p:cNvGrpSpPr/>
          <p:nvPr/>
        </p:nvGrpSpPr>
        <p:grpSpPr>
          <a:xfrm>
            <a:off x="820378" y="1139990"/>
            <a:ext cx="5194313" cy="4578019"/>
            <a:chOff x="956565" y="755270"/>
            <a:chExt cx="5194313" cy="4578019"/>
          </a:xfrm>
        </p:grpSpPr>
        <p:pic>
          <p:nvPicPr>
            <p:cNvPr id="3" name="Picture 2" descr="A purple silhouette of people&#10;&#10;Description automatically generated">
              <a:extLst>
                <a:ext uri="{FF2B5EF4-FFF2-40B4-BE49-F238E27FC236}">
                  <a16:creationId xmlns:a16="http://schemas.microsoft.com/office/drawing/2014/main" id="{E31463C3-5C80-0C4B-C9A4-F10C4EECC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441" y="1524711"/>
              <a:ext cx="4436562" cy="3808578"/>
            </a:xfrm>
            <a:prstGeom prst="rect">
              <a:avLst/>
            </a:prstGeom>
          </p:spPr>
        </p:pic>
        <p:sp>
          <p:nvSpPr>
            <p:cNvPr id="4" name="TextBox 3">
              <a:extLst>
                <a:ext uri="{FF2B5EF4-FFF2-40B4-BE49-F238E27FC236}">
                  <a16:creationId xmlns:a16="http://schemas.microsoft.com/office/drawing/2014/main" id="{F2D51D11-9983-64BB-3062-C7968C9C2B03}"/>
                </a:ext>
              </a:extLst>
            </p:cNvPr>
            <p:cNvSpPr txBox="1"/>
            <p:nvPr/>
          </p:nvSpPr>
          <p:spPr>
            <a:xfrm>
              <a:off x="956565" y="755270"/>
              <a:ext cx="5194313" cy="769441"/>
            </a:xfrm>
            <a:prstGeom prst="rect">
              <a:avLst/>
            </a:prstGeom>
            <a:noFill/>
          </p:spPr>
          <p:txBody>
            <a:bodyPr wrap="square" rtlCol="0">
              <a:spAutoFit/>
            </a:bodyPr>
            <a:lstStyle/>
            <a:p>
              <a:pPr algn="ctr"/>
              <a:r>
                <a:rPr lang="en-GB" sz="4400" dirty="0">
                  <a:solidFill>
                    <a:srgbClr val="AE4A84"/>
                  </a:solidFill>
                  <a:latin typeface="Nunito Sans Black" panose="00000A00000000000000" pitchFamily="2" charset="0"/>
                </a:rPr>
                <a:t>Section Assistants</a:t>
              </a:r>
            </a:p>
          </p:txBody>
        </p:sp>
      </p:grpSp>
      <p:pic>
        <p:nvPicPr>
          <p:cNvPr id="2" name="Picture 1" descr="A red square with a white puzzle piece and a red cross&#10;&#10;Description automatically generated">
            <a:extLst>
              <a:ext uri="{FF2B5EF4-FFF2-40B4-BE49-F238E27FC236}">
                <a16:creationId xmlns:a16="http://schemas.microsoft.com/office/drawing/2014/main" id="{0DE45EFA-08C9-1582-D199-D8125DD50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6186" y="2145210"/>
            <a:ext cx="2999795" cy="2999795"/>
          </a:xfrm>
          <a:prstGeom prst="rect">
            <a:avLst/>
          </a:prstGeom>
        </p:spPr>
      </p:pic>
      <p:pic>
        <p:nvPicPr>
          <p:cNvPr id="9" name="Picture 8" descr="A red x in a circle&#10;&#10;Description automatically generated">
            <a:extLst>
              <a:ext uri="{FF2B5EF4-FFF2-40B4-BE49-F238E27FC236}">
                <a16:creationId xmlns:a16="http://schemas.microsoft.com/office/drawing/2014/main" id="{F539D3E1-FF04-BCF6-89CA-A52FB6EC8F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0502" y="4345021"/>
            <a:ext cx="2181716" cy="2176910"/>
          </a:xfrm>
          <a:prstGeom prst="rect">
            <a:avLst/>
          </a:prstGeom>
        </p:spPr>
      </p:pic>
    </p:spTree>
    <p:extLst>
      <p:ext uri="{BB962C8B-B14F-4D97-AF65-F5344CB8AC3E}">
        <p14:creationId xmlns:p14="http://schemas.microsoft.com/office/powerpoint/2010/main" val="375401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80">
                                          <p:stCondLst>
                                            <p:cond delay="0"/>
                                          </p:stCondLst>
                                        </p:cTn>
                                        <p:tgtEl>
                                          <p:spTgt spid="9"/>
                                        </p:tgtEl>
                                      </p:cBhvr>
                                    </p:animEffect>
                                    <p:anim calcmode="lin" valueType="num">
                                      <p:cBhvr>
                                        <p:cTn id="1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7" dur="26">
                                          <p:stCondLst>
                                            <p:cond delay="650"/>
                                          </p:stCondLst>
                                        </p:cTn>
                                        <p:tgtEl>
                                          <p:spTgt spid="9"/>
                                        </p:tgtEl>
                                      </p:cBhvr>
                                      <p:to x="100000" y="60000"/>
                                    </p:animScale>
                                    <p:animScale>
                                      <p:cBhvr>
                                        <p:cTn id="18" dur="166" decel="50000">
                                          <p:stCondLst>
                                            <p:cond delay="676"/>
                                          </p:stCondLst>
                                        </p:cTn>
                                        <p:tgtEl>
                                          <p:spTgt spid="9"/>
                                        </p:tgtEl>
                                      </p:cBhvr>
                                      <p:to x="100000" y="100000"/>
                                    </p:animScale>
                                    <p:animScale>
                                      <p:cBhvr>
                                        <p:cTn id="19" dur="26">
                                          <p:stCondLst>
                                            <p:cond delay="1312"/>
                                          </p:stCondLst>
                                        </p:cTn>
                                        <p:tgtEl>
                                          <p:spTgt spid="9"/>
                                        </p:tgtEl>
                                      </p:cBhvr>
                                      <p:to x="100000" y="80000"/>
                                    </p:animScale>
                                    <p:animScale>
                                      <p:cBhvr>
                                        <p:cTn id="20" dur="166" decel="50000">
                                          <p:stCondLst>
                                            <p:cond delay="1338"/>
                                          </p:stCondLst>
                                        </p:cTn>
                                        <p:tgtEl>
                                          <p:spTgt spid="9"/>
                                        </p:tgtEl>
                                      </p:cBhvr>
                                      <p:to x="100000" y="100000"/>
                                    </p:animScale>
                                    <p:animScale>
                                      <p:cBhvr>
                                        <p:cTn id="21" dur="26">
                                          <p:stCondLst>
                                            <p:cond delay="1642"/>
                                          </p:stCondLst>
                                        </p:cTn>
                                        <p:tgtEl>
                                          <p:spTgt spid="9"/>
                                        </p:tgtEl>
                                      </p:cBhvr>
                                      <p:to x="100000" y="90000"/>
                                    </p:animScale>
                                    <p:animScale>
                                      <p:cBhvr>
                                        <p:cTn id="22" dur="166" decel="50000">
                                          <p:stCondLst>
                                            <p:cond delay="1668"/>
                                          </p:stCondLst>
                                        </p:cTn>
                                        <p:tgtEl>
                                          <p:spTgt spid="9"/>
                                        </p:tgtEl>
                                      </p:cBhvr>
                                      <p:to x="100000" y="100000"/>
                                    </p:animScale>
                                    <p:animScale>
                                      <p:cBhvr>
                                        <p:cTn id="23" dur="26">
                                          <p:stCondLst>
                                            <p:cond delay="1808"/>
                                          </p:stCondLst>
                                        </p:cTn>
                                        <p:tgtEl>
                                          <p:spTgt spid="9"/>
                                        </p:tgtEl>
                                      </p:cBhvr>
                                      <p:to x="100000" y="95000"/>
                                    </p:animScale>
                                    <p:animScale>
                                      <p:cBhvr>
                                        <p:cTn id="24"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2482C3D9-E766-B148-ECDD-CE025F1BCA5D}"/>
              </a:ext>
            </a:extLst>
          </p:cNvPr>
          <p:cNvGrpSpPr/>
          <p:nvPr/>
        </p:nvGrpSpPr>
        <p:grpSpPr>
          <a:xfrm>
            <a:off x="935812" y="741408"/>
            <a:ext cx="5587550" cy="5465973"/>
            <a:chOff x="892017" y="1440457"/>
            <a:chExt cx="4535118" cy="4536336"/>
          </a:xfrm>
        </p:grpSpPr>
        <p:sp>
          <p:nvSpPr>
            <p:cNvPr id="11" name="Freeform 3">
              <a:extLst>
                <a:ext uri="{FF2B5EF4-FFF2-40B4-BE49-F238E27FC236}">
                  <a16:creationId xmlns:a16="http://schemas.microsoft.com/office/drawing/2014/main" id="{E6E7EE17-6CB3-24F2-C005-E87DFE42D160}"/>
                </a:ext>
              </a:extLst>
            </p:cNvPr>
            <p:cNvSpPr>
              <a:spLocks/>
            </p:cNvSpPr>
            <p:nvPr/>
          </p:nvSpPr>
          <p:spPr bwMode="auto">
            <a:xfrm>
              <a:off x="1540095" y="2088641"/>
              <a:ext cx="3239688" cy="3240287"/>
            </a:xfrm>
            <a:custGeom>
              <a:avLst/>
              <a:gdLst>
                <a:gd name="T0" fmla="*/ 629 w 6453"/>
                <a:gd name="T1" fmla="*/ 4 h 6741"/>
                <a:gd name="T2" fmla="*/ 483 w 6453"/>
                <a:gd name="T3" fmla="*/ 36 h 6741"/>
                <a:gd name="T4" fmla="*/ 350 w 6453"/>
                <a:gd name="T5" fmla="*/ 96 h 6741"/>
                <a:gd name="T6" fmla="*/ 233 w 6453"/>
                <a:gd name="T7" fmla="*/ 182 h 6741"/>
                <a:gd name="T8" fmla="*/ 136 w 6453"/>
                <a:gd name="T9" fmla="*/ 289 h 6741"/>
                <a:gd name="T10" fmla="*/ 62 w 6453"/>
                <a:gd name="T11" fmla="*/ 415 h 6741"/>
                <a:gd name="T12" fmla="*/ 16 w 6453"/>
                <a:gd name="T13" fmla="*/ 555 h 6741"/>
                <a:gd name="T14" fmla="*/ 0 w 6453"/>
                <a:gd name="T15" fmla="*/ 707 h 6741"/>
                <a:gd name="T16" fmla="*/ 4 w 6453"/>
                <a:gd name="T17" fmla="*/ 6110 h 6741"/>
                <a:gd name="T18" fmla="*/ 36 w 6453"/>
                <a:gd name="T19" fmla="*/ 6257 h 6741"/>
                <a:gd name="T20" fmla="*/ 96 w 6453"/>
                <a:gd name="T21" fmla="*/ 6390 h 6741"/>
                <a:gd name="T22" fmla="*/ 182 w 6453"/>
                <a:gd name="T23" fmla="*/ 6507 h 6741"/>
                <a:gd name="T24" fmla="*/ 289 w 6453"/>
                <a:gd name="T25" fmla="*/ 6604 h 6741"/>
                <a:gd name="T26" fmla="*/ 415 w 6453"/>
                <a:gd name="T27" fmla="*/ 6677 h 6741"/>
                <a:gd name="T28" fmla="*/ 555 w 6453"/>
                <a:gd name="T29" fmla="*/ 6724 h 6741"/>
                <a:gd name="T30" fmla="*/ 707 w 6453"/>
                <a:gd name="T31" fmla="*/ 6740 h 6741"/>
                <a:gd name="T32" fmla="*/ 5822 w 6453"/>
                <a:gd name="T33" fmla="*/ 6736 h 6741"/>
                <a:gd name="T34" fmla="*/ 5969 w 6453"/>
                <a:gd name="T35" fmla="*/ 6704 h 6741"/>
                <a:gd name="T36" fmla="*/ 6102 w 6453"/>
                <a:gd name="T37" fmla="*/ 6644 h 6741"/>
                <a:gd name="T38" fmla="*/ 6219 w 6453"/>
                <a:gd name="T39" fmla="*/ 6558 h 6741"/>
                <a:gd name="T40" fmla="*/ 6316 w 6453"/>
                <a:gd name="T41" fmla="*/ 6451 h 6741"/>
                <a:gd name="T42" fmla="*/ 6390 w 6453"/>
                <a:gd name="T43" fmla="*/ 6325 h 6741"/>
                <a:gd name="T44" fmla="*/ 6436 w 6453"/>
                <a:gd name="T45" fmla="*/ 6185 h 6741"/>
                <a:gd name="T46" fmla="*/ 6452 w 6453"/>
                <a:gd name="T47" fmla="*/ 6033 h 6741"/>
                <a:gd name="T48" fmla="*/ 6448 w 6453"/>
                <a:gd name="T49" fmla="*/ 630 h 6741"/>
                <a:gd name="T50" fmla="*/ 6416 w 6453"/>
                <a:gd name="T51" fmla="*/ 483 h 6741"/>
                <a:gd name="T52" fmla="*/ 6356 w 6453"/>
                <a:gd name="T53" fmla="*/ 350 h 6741"/>
                <a:gd name="T54" fmla="*/ 6270 w 6453"/>
                <a:gd name="T55" fmla="*/ 233 h 6741"/>
                <a:gd name="T56" fmla="*/ 6163 w 6453"/>
                <a:gd name="T57" fmla="*/ 136 h 6741"/>
                <a:gd name="T58" fmla="*/ 6037 w 6453"/>
                <a:gd name="T59" fmla="*/ 62 h 6741"/>
                <a:gd name="T60" fmla="*/ 5897 w 6453"/>
                <a:gd name="T61" fmla="*/ 16 h 6741"/>
                <a:gd name="T62" fmla="*/ 5745 w 6453"/>
                <a:gd name="T63" fmla="*/ 0 h 6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53" h="6741">
                  <a:moveTo>
                    <a:pt x="707" y="0"/>
                  </a:moveTo>
                  <a:lnTo>
                    <a:pt x="629" y="4"/>
                  </a:lnTo>
                  <a:lnTo>
                    <a:pt x="555" y="16"/>
                  </a:lnTo>
                  <a:lnTo>
                    <a:pt x="483" y="36"/>
                  </a:lnTo>
                  <a:lnTo>
                    <a:pt x="415" y="62"/>
                  </a:lnTo>
                  <a:lnTo>
                    <a:pt x="350" y="96"/>
                  </a:lnTo>
                  <a:lnTo>
                    <a:pt x="289" y="136"/>
                  </a:lnTo>
                  <a:lnTo>
                    <a:pt x="233" y="182"/>
                  </a:lnTo>
                  <a:lnTo>
                    <a:pt x="182" y="233"/>
                  </a:lnTo>
                  <a:lnTo>
                    <a:pt x="136" y="289"/>
                  </a:lnTo>
                  <a:lnTo>
                    <a:pt x="96" y="350"/>
                  </a:lnTo>
                  <a:lnTo>
                    <a:pt x="62" y="415"/>
                  </a:lnTo>
                  <a:lnTo>
                    <a:pt x="36" y="483"/>
                  </a:lnTo>
                  <a:lnTo>
                    <a:pt x="16" y="555"/>
                  </a:lnTo>
                  <a:lnTo>
                    <a:pt x="4" y="630"/>
                  </a:lnTo>
                  <a:lnTo>
                    <a:pt x="0" y="707"/>
                  </a:lnTo>
                  <a:lnTo>
                    <a:pt x="0" y="6033"/>
                  </a:lnTo>
                  <a:lnTo>
                    <a:pt x="4" y="6110"/>
                  </a:lnTo>
                  <a:lnTo>
                    <a:pt x="16" y="6185"/>
                  </a:lnTo>
                  <a:lnTo>
                    <a:pt x="36" y="6257"/>
                  </a:lnTo>
                  <a:lnTo>
                    <a:pt x="62" y="6325"/>
                  </a:lnTo>
                  <a:lnTo>
                    <a:pt x="96" y="6390"/>
                  </a:lnTo>
                  <a:lnTo>
                    <a:pt x="136" y="6451"/>
                  </a:lnTo>
                  <a:lnTo>
                    <a:pt x="182" y="6507"/>
                  </a:lnTo>
                  <a:lnTo>
                    <a:pt x="233" y="6558"/>
                  </a:lnTo>
                  <a:lnTo>
                    <a:pt x="289" y="6604"/>
                  </a:lnTo>
                  <a:lnTo>
                    <a:pt x="350" y="6644"/>
                  </a:lnTo>
                  <a:lnTo>
                    <a:pt x="415" y="6677"/>
                  </a:lnTo>
                  <a:lnTo>
                    <a:pt x="483" y="6704"/>
                  </a:lnTo>
                  <a:lnTo>
                    <a:pt x="555" y="6724"/>
                  </a:lnTo>
                  <a:lnTo>
                    <a:pt x="629" y="6736"/>
                  </a:lnTo>
                  <a:lnTo>
                    <a:pt x="707" y="6740"/>
                  </a:lnTo>
                  <a:lnTo>
                    <a:pt x="5745" y="6740"/>
                  </a:lnTo>
                  <a:lnTo>
                    <a:pt x="5822" y="6736"/>
                  </a:lnTo>
                  <a:lnTo>
                    <a:pt x="5897" y="6724"/>
                  </a:lnTo>
                  <a:lnTo>
                    <a:pt x="5969" y="6704"/>
                  </a:lnTo>
                  <a:lnTo>
                    <a:pt x="6037" y="6677"/>
                  </a:lnTo>
                  <a:lnTo>
                    <a:pt x="6102" y="6644"/>
                  </a:lnTo>
                  <a:lnTo>
                    <a:pt x="6163" y="6604"/>
                  </a:lnTo>
                  <a:lnTo>
                    <a:pt x="6219" y="6558"/>
                  </a:lnTo>
                  <a:lnTo>
                    <a:pt x="6270" y="6507"/>
                  </a:lnTo>
                  <a:lnTo>
                    <a:pt x="6316" y="6451"/>
                  </a:lnTo>
                  <a:lnTo>
                    <a:pt x="6356" y="6390"/>
                  </a:lnTo>
                  <a:lnTo>
                    <a:pt x="6390" y="6325"/>
                  </a:lnTo>
                  <a:lnTo>
                    <a:pt x="6416" y="6257"/>
                  </a:lnTo>
                  <a:lnTo>
                    <a:pt x="6436" y="6185"/>
                  </a:lnTo>
                  <a:lnTo>
                    <a:pt x="6448" y="6110"/>
                  </a:lnTo>
                  <a:lnTo>
                    <a:pt x="6452" y="6033"/>
                  </a:lnTo>
                  <a:lnTo>
                    <a:pt x="6452" y="707"/>
                  </a:lnTo>
                  <a:lnTo>
                    <a:pt x="6448" y="630"/>
                  </a:lnTo>
                  <a:lnTo>
                    <a:pt x="6436" y="555"/>
                  </a:lnTo>
                  <a:lnTo>
                    <a:pt x="6416" y="483"/>
                  </a:lnTo>
                  <a:lnTo>
                    <a:pt x="6390" y="415"/>
                  </a:lnTo>
                  <a:lnTo>
                    <a:pt x="6356" y="350"/>
                  </a:lnTo>
                  <a:lnTo>
                    <a:pt x="6316" y="289"/>
                  </a:lnTo>
                  <a:lnTo>
                    <a:pt x="6270" y="233"/>
                  </a:lnTo>
                  <a:lnTo>
                    <a:pt x="6219" y="182"/>
                  </a:lnTo>
                  <a:lnTo>
                    <a:pt x="6163" y="136"/>
                  </a:lnTo>
                  <a:lnTo>
                    <a:pt x="6102" y="96"/>
                  </a:lnTo>
                  <a:lnTo>
                    <a:pt x="6037" y="62"/>
                  </a:lnTo>
                  <a:lnTo>
                    <a:pt x="5969" y="36"/>
                  </a:lnTo>
                  <a:lnTo>
                    <a:pt x="5897" y="16"/>
                  </a:lnTo>
                  <a:lnTo>
                    <a:pt x="5822" y="4"/>
                  </a:lnTo>
                  <a:lnTo>
                    <a:pt x="5745" y="0"/>
                  </a:lnTo>
                  <a:lnTo>
                    <a:pt x="707" y="0"/>
                  </a:lnTo>
                  <a:close/>
                </a:path>
              </a:pathLst>
            </a:custGeom>
            <a:noFill/>
            <a:ln w="28575">
              <a:solidFill>
                <a:srgbClr val="7413DC"/>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sz="1800" b="1">
                <a:latin typeface="+mj-lt"/>
              </a:endParaRPr>
            </a:p>
          </p:txBody>
        </p:sp>
        <p:sp>
          <p:nvSpPr>
            <p:cNvPr id="26" name="Freeform 5">
              <a:extLst>
                <a:ext uri="{FF2B5EF4-FFF2-40B4-BE49-F238E27FC236}">
                  <a16:creationId xmlns:a16="http://schemas.microsoft.com/office/drawing/2014/main" id="{9F325238-D38D-3DF3-E3C3-FBEABFEB8633}"/>
                </a:ext>
              </a:extLst>
            </p:cNvPr>
            <p:cNvSpPr>
              <a:spLocks/>
            </p:cNvSpPr>
            <p:nvPr/>
          </p:nvSpPr>
          <p:spPr bwMode="auto">
            <a:xfrm>
              <a:off x="4131387" y="3852895"/>
              <a:ext cx="1295748" cy="1295734"/>
            </a:xfrm>
            <a:prstGeom prst="roundRect">
              <a:avLst/>
            </a:pr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2000" b="1">
                  <a:solidFill>
                    <a:schemeClr val="bg1"/>
                  </a:solidFill>
                  <a:latin typeface="+mj-lt"/>
                </a:rPr>
                <a:t>Team Member</a:t>
              </a:r>
            </a:p>
          </p:txBody>
        </p:sp>
        <p:sp>
          <p:nvSpPr>
            <p:cNvPr id="27" name="Freeform 6">
              <a:extLst>
                <a:ext uri="{FF2B5EF4-FFF2-40B4-BE49-F238E27FC236}">
                  <a16:creationId xmlns:a16="http://schemas.microsoft.com/office/drawing/2014/main" id="{04B3228A-FEBF-B7A0-7DE8-74E1A4943514}"/>
                </a:ext>
              </a:extLst>
            </p:cNvPr>
            <p:cNvSpPr>
              <a:spLocks/>
            </p:cNvSpPr>
            <p:nvPr/>
          </p:nvSpPr>
          <p:spPr bwMode="auto">
            <a:xfrm>
              <a:off x="2511963" y="1440457"/>
              <a:ext cx="1295748" cy="1295734"/>
            </a:xfrm>
            <a:prstGeom prst="roundRect">
              <a:avLst/>
            </a:prstGeom>
            <a:solidFill>
              <a:srgbClr val="7413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2000" b="1" dirty="0">
                  <a:solidFill>
                    <a:schemeClr val="bg1"/>
                  </a:solidFill>
                  <a:latin typeface="+mj-lt"/>
                </a:rPr>
                <a:t>Team Leader(s)</a:t>
              </a:r>
            </a:p>
          </p:txBody>
        </p:sp>
        <p:sp>
          <p:nvSpPr>
            <p:cNvPr id="28" name="Freeform 7">
              <a:extLst>
                <a:ext uri="{FF2B5EF4-FFF2-40B4-BE49-F238E27FC236}">
                  <a16:creationId xmlns:a16="http://schemas.microsoft.com/office/drawing/2014/main" id="{B1C17500-5AA7-984A-7180-E1047392EF5A}"/>
                </a:ext>
              </a:extLst>
            </p:cNvPr>
            <p:cNvSpPr>
              <a:spLocks/>
            </p:cNvSpPr>
            <p:nvPr/>
          </p:nvSpPr>
          <p:spPr bwMode="auto">
            <a:xfrm>
              <a:off x="2367952" y="2916805"/>
              <a:ext cx="1583974" cy="1583957"/>
            </a:xfrm>
            <a:prstGeom prst="roundRect">
              <a:avLst/>
            </a:prstGeom>
            <a:solidFill>
              <a:srgbClr val="7413D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2800" b="1">
                  <a:solidFill>
                    <a:schemeClr val="bg1"/>
                  </a:solidFill>
                  <a:latin typeface="+mj-lt"/>
                </a:rPr>
                <a:t>Section Team</a:t>
              </a:r>
            </a:p>
          </p:txBody>
        </p:sp>
        <p:sp>
          <p:nvSpPr>
            <p:cNvPr id="24" name="Freeform 9">
              <a:extLst>
                <a:ext uri="{FF2B5EF4-FFF2-40B4-BE49-F238E27FC236}">
                  <a16:creationId xmlns:a16="http://schemas.microsoft.com/office/drawing/2014/main" id="{CD85D312-B958-EC49-BCC9-DB039A60DF98}"/>
                </a:ext>
              </a:extLst>
            </p:cNvPr>
            <p:cNvSpPr>
              <a:spLocks/>
            </p:cNvSpPr>
            <p:nvPr/>
          </p:nvSpPr>
          <p:spPr bwMode="auto">
            <a:xfrm>
              <a:off x="892380" y="2455732"/>
              <a:ext cx="1295748" cy="1295734"/>
            </a:xfrm>
            <a:prstGeom prst="roundRect">
              <a:avLst/>
            </a:pr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2000" b="1" dirty="0">
                  <a:solidFill>
                    <a:schemeClr val="bg1"/>
                  </a:solidFill>
                  <a:latin typeface="+mj-lt"/>
                </a:rPr>
                <a:t>Team Member</a:t>
              </a:r>
            </a:p>
          </p:txBody>
        </p:sp>
        <p:sp>
          <p:nvSpPr>
            <p:cNvPr id="25" name="Freeform 10">
              <a:extLst>
                <a:ext uri="{FF2B5EF4-FFF2-40B4-BE49-F238E27FC236}">
                  <a16:creationId xmlns:a16="http://schemas.microsoft.com/office/drawing/2014/main" id="{9DD34557-504F-782E-29DC-FB2C2A4EFDAF}"/>
                </a:ext>
              </a:extLst>
            </p:cNvPr>
            <p:cNvSpPr>
              <a:spLocks/>
            </p:cNvSpPr>
            <p:nvPr/>
          </p:nvSpPr>
          <p:spPr bwMode="auto">
            <a:xfrm>
              <a:off x="4131387" y="2455732"/>
              <a:ext cx="1295748" cy="1295734"/>
            </a:xfrm>
            <a:prstGeom prst="roundRect">
              <a:avLst/>
            </a:prstGeom>
            <a:solidFill>
              <a:srgbClr val="006DD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2000" b="1">
                  <a:solidFill>
                    <a:schemeClr val="bg1"/>
                  </a:solidFill>
                  <a:latin typeface="+mj-lt"/>
                </a:rPr>
                <a:t>Team Member</a:t>
              </a:r>
            </a:p>
          </p:txBody>
        </p:sp>
        <p:sp>
          <p:nvSpPr>
            <p:cNvPr id="22" name="Freeform 12">
              <a:extLst>
                <a:ext uri="{FF2B5EF4-FFF2-40B4-BE49-F238E27FC236}">
                  <a16:creationId xmlns:a16="http://schemas.microsoft.com/office/drawing/2014/main" id="{912C335E-C96E-A796-B12E-2B556CE14251}"/>
                </a:ext>
              </a:extLst>
            </p:cNvPr>
            <p:cNvSpPr>
              <a:spLocks/>
            </p:cNvSpPr>
            <p:nvPr/>
          </p:nvSpPr>
          <p:spPr bwMode="auto">
            <a:xfrm>
              <a:off x="892017" y="3852895"/>
              <a:ext cx="1295748" cy="1295734"/>
            </a:xfrm>
            <a:prstGeom prst="roundRect">
              <a:avLst/>
            </a:pr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2000" b="1">
                  <a:solidFill>
                    <a:schemeClr val="bg1"/>
                  </a:solidFill>
                  <a:latin typeface="+mj-lt"/>
                </a:rPr>
                <a:t>Young Leader</a:t>
              </a:r>
            </a:p>
          </p:txBody>
        </p:sp>
        <p:sp>
          <p:nvSpPr>
            <p:cNvPr id="23" name="Freeform 13">
              <a:extLst>
                <a:ext uri="{FF2B5EF4-FFF2-40B4-BE49-F238E27FC236}">
                  <a16:creationId xmlns:a16="http://schemas.microsoft.com/office/drawing/2014/main" id="{B91B5274-A984-C278-ED4C-AF8A0FC91190}"/>
                </a:ext>
              </a:extLst>
            </p:cNvPr>
            <p:cNvSpPr>
              <a:spLocks/>
            </p:cNvSpPr>
            <p:nvPr/>
          </p:nvSpPr>
          <p:spPr bwMode="auto">
            <a:xfrm>
              <a:off x="2511963" y="4681059"/>
              <a:ext cx="1295748" cy="1295734"/>
            </a:xfrm>
            <a:prstGeom prst="roundRect">
              <a:avLst/>
            </a:prstGeom>
            <a:solidFill>
              <a:srgbClr val="58595B"/>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GB" sz="2000" b="1">
                  <a:solidFill>
                    <a:schemeClr val="bg1"/>
                  </a:solidFill>
                  <a:latin typeface="+mj-lt"/>
                </a:rPr>
                <a:t>Young Leader</a:t>
              </a:r>
            </a:p>
          </p:txBody>
        </p:sp>
      </p:grpSp>
      <p:pic>
        <p:nvPicPr>
          <p:cNvPr id="9" name="Picture 8" descr="A purple silhouette of people&#10;&#10;Description automatically generated">
            <a:extLst>
              <a:ext uri="{FF2B5EF4-FFF2-40B4-BE49-F238E27FC236}">
                <a16:creationId xmlns:a16="http://schemas.microsoft.com/office/drawing/2014/main" id="{B0A786F9-25C5-646F-4514-7E0AF097E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8916" y="2993858"/>
            <a:ext cx="2079705" cy="1861345"/>
          </a:xfrm>
          <a:prstGeom prst="rect">
            <a:avLst/>
          </a:prstGeom>
        </p:spPr>
      </p:pic>
      <p:sp>
        <p:nvSpPr>
          <p:cNvPr id="10" name="TextBox 9">
            <a:extLst>
              <a:ext uri="{FF2B5EF4-FFF2-40B4-BE49-F238E27FC236}">
                <a16:creationId xmlns:a16="http://schemas.microsoft.com/office/drawing/2014/main" id="{1DFFCFD3-B68A-CAEB-5D47-F013F8BC3941}"/>
              </a:ext>
            </a:extLst>
          </p:cNvPr>
          <p:cNvSpPr txBox="1"/>
          <p:nvPr/>
        </p:nvSpPr>
        <p:spPr>
          <a:xfrm>
            <a:off x="7023178" y="2164029"/>
            <a:ext cx="4232563" cy="769441"/>
          </a:xfrm>
          <a:prstGeom prst="rect">
            <a:avLst/>
          </a:prstGeom>
          <a:noFill/>
        </p:spPr>
        <p:txBody>
          <a:bodyPr wrap="square" rtlCol="0">
            <a:spAutoFit/>
          </a:bodyPr>
          <a:lstStyle/>
          <a:p>
            <a:pPr algn="ctr"/>
            <a:r>
              <a:rPr lang="en-GB" sz="4400" dirty="0">
                <a:solidFill>
                  <a:srgbClr val="AE4A84"/>
                </a:solidFill>
                <a:latin typeface="Nunito Sans Black" panose="00000A00000000000000" pitchFamily="2" charset="0"/>
              </a:rPr>
              <a:t>Team Members</a:t>
            </a:r>
          </a:p>
        </p:txBody>
      </p:sp>
    </p:spTree>
    <p:extLst>
      <p:ext uri="{BB962C8B-B14F-4D97-AF65-F5344CB8AC3E}">
        <p14:creationId xmlns:p14="http://schemas.microsoft.com/office/powerpoint/2010/main" val="23222967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672E586-4FF8-D9D1-99AB-92A65EB1863F}"/>
              </a:ext>
            </a:extLst>
          </p:cNvPr>
          <p:cNvGrpSpPr/>
          <p:nvPr/>
        </p:nvGrpSpPr>
        <p:grpSpPr>
          <a:xfrm>
            <a:off x="820378" y="1139990"/>
            <a:ext cx="5194313" cy="4578019"/>
            <a:chOff x="956565" y="755270"/>
            <a:chExt cx="5194313" cy="4578019"/>
          </a:xfrm>
        </p:grpSpPr>
        <p:pic>
          <p:nvPicPr>
            <p:cNvPr id="3" name="Picture 2" descr="A purple silhouette of people&#10;&#10;Description automatically generated">
              <a:extLst>
                <a:ext uri="{FF2B5EF4-FFF2-40B4-BE49-F238E27FC236}">
                  <a16:creationId xmlns:a16="http://schemas.microsoft.com/office/drawing/2014/main" id="{E31463C3-5C80-0C4B-C9A4-F10C4EECC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5441" y="1524711"/>
              <a:ext cx="4436562" cy="3808578"/>
            </a:xfrm>
            <a:prstGeom prst="rect">
              <a:avLst/>
            </a:prstGeom>
          </p:spPr>
        </p:pic>
        <p:sp>
          <p:nvSpPr>
            <p:cNvPr id="4" name="TextBox 3">
              <a:extLst>
                <a:ext uri="{FF2B5EF4-FFF2-40B4-BE49-F238E27FC236}">
                  <a16:creationId xmlns:a16="http://schemas.microsoft.com/office/drawing/2014/main" id="{F2D51D11-9983-64BB-3062-C7968C9C2B03}"/>
                </a:ext>
              </a:extLst>
            </p:cNvPr>
            <p:cNvSpPr txBox="1"/>
            <p:nvPr/>
          </p:nvSpPr>
          <p:spPr>
            <a:xfrm>
              <a:off x="956565" y="755270"/>
              <a:ext cx="5194313" cy="769441"/>
            </a:xfrm>
            <a:prstGeom prst="rect">
              <a:avLst/>
            </a:prstGeom>
            <a:noFill/>
          </p:spPr>
          <p:txBody>
            <a:bodyPr wrap="square" rtlCol="0">
              <a:spAutoFit/>
            </a:bodyPr>
            <a:lstStyle/>
            <a:p>
              <a:pPr algn="ctr"/>
              <a:r>
                <a:rPr lang="en-GB" sz="4400" dirty="0">
                  <a:solidFill>
                    <a:srgbClr val="AE4A84"/>
                  </a:solidFill>
                  <a:latin typeface="Nunito Sans Black" panose="00000A00000000000000" pitchFamily="2" charset="0"/>
                </a:rPr>
                <a:t>All Team Members</a:t>
              </a:r>
            </a:p>
          </p:txBody>
        </p:sp>
      </p:grpSp>
      <p:pic>
        <p:nvPicPr>
          <p:cNvPr id="9" name="Picture 8" descr="A green check mark in a circle&#10;&#10;Description automatically generated">
            <a:extLst>
              <a:ext uri="{FF2B5EF4-FFF2-40B4-BE49-F238E27FC236}">
                <a16:creationId xmlns:a16="http://schemas.microsoft.com/office/drawing/2014/main" id="{BB6792EF-84EE-AF2A-4C57-DDE1E774A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1491" y="4324885"/>
            <a:ext cx="2319738" cy="2217181"/>
          </a:xfrm>
          <a:prstGeom prst="rect">
            <a:avLst/>
          </a:prstGeom>
        </p:spPr>
      </p:pic>
      <p:pic>
        <p:nvPicPr>
          <p:cNvPr id="6" name="Picture 5" descr="A red square with a white puzzle piece and a red cross&#10;&#10;Description automatically generated">
            <a:extLst>
              <a:ext uri="{FF2B5EF4-FFF2-40B4-BE49-F238E27FC236}">
                <a16:creationId xmlns:a16="http://schemas.microsoft.com/office/drawing/2014/main" id="{7E41B8CD-43ED-8CE6-3B3F-733DF1658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6186" y="2145210"/>
            <a:ext cx="2999795" cy="2999795"/>
          </a:xfrm>
          <a:prstGeom prst="rect">
            <a:avLst/>
          </a:prstGeom>
        </p:spPr>
      </p:pic>
    </p:spTree>
    <p:extLst>
      <p:ext uri="{BB962C8B-B14F-4D97-AF65-F5344CB8AC3E}">
        <p14:creationId xmlns:p14="http://schemas.microsoft.com/office/powerpoint/2010/main" val="113390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urple silhouette of people&#10;&#10;Description automatically generated">
            <a:extLst>
              <a:ext uri="{FF2B5EF4-FFF2-40B4-BE49-F238E27FC236}">
                <a16:creationId xmlns:a16="http://schemas.microsoft.com/office/drawing/2014/main" id="{E31463C3-5C80-0C4B-C9A4-F10C4EECCA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254" y="1909431"/>
            <a:ext cx="4436562" cy="3808578"/>
          </a:xfrm>
          <a:prstGeom prst="rect">
            <a:avLst/>
          </a:prstGeom>
        </p:spPr>
      </p:pic>
      <p:sp>
        <p:nvSpPr>
          <p:cNvPr id="4" name="TextBox 3">
            <a:extLst>
              <a:ext uri="{FF2B5EF4-FFF2-40B4-BE49-F238E27FC236}">
                <a16:creationId xmlns:a16="http://schemas.microsoft.com/office/drawing/2014/main" id="{F2D51D11-9983-64BB-3062-C7968C9C2B03}"/>
              </a:ext>
            </a:extLst>
          </p:cNvPr>
          <p:cNvSpPr txBox="1"/>
          <p:nvPr/>
        </p:nvSpPr>
        <p:spPr>
          <a:xfrm>
            <a:off x="510342" y="485208"/>
            <a:ext cx="11171315" cy="1200329"/>
          </a:xfrm>
          <a:prstGeom prst="rect">
            <a:avLst/>
          </a:prstGeom>
          <a:noFill/>
        </p:spPr>
        <p:txBody>
          <a:bodyPr wrap="square" rtlCol="0">
            <a:spAutoFit/>
          </a:bodyPr>
          <a:lstStyle/>
          <a:p>
            <a:r>
              <a:rPr lang="en-GB" sz="3600" dirty="0">
                <a:solidFill>
                  <a:srgbClr val="AE4A84"/>
                </a:solidFill>
                <a:latin typeface="Nunito Sans" panose="00000500000000000000" pitchFamily="2" charset="0"/>
              </a:rPr>
              <a:t>Make your current Section Assistants aware that they will be required to complete First Aid (First Response)</a:t>
            </a:r>
          </a:p>
        </p:txBody>
      </p:sp>
      <p:pic>
        <p:nvPicPr>
          <p:cNvPr id="9" name="Picture 8" descr="A green check mark in a circle&#10;&#10;Description automatically generated">
            <a:extLst>
              <a:ext uri="{FF2B5EF4-FFF2-40B4-BE49-F238E27FC236}">
                <a16:creationId xmlns:a16="http://schemas.microsoft.com/office/drawing/2014/main" id="{BB6792EF-84EE-AF2A-4C57-DDE1E774A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1491" y="4324885"/>
            <a:ext cx="2319738" cy="2217181"/>
          </a:xfrm>
          <a:prstGeom prst="rect">
            <a:avLst/>
          </a:prstGeom>
        </p:spPr>
      </p:pic>
      <p:pic>
        <p:nvPicPr>
          <p:cNvPr id="5" name="Picture 4" descr="A red square with a white puzzle piece and a red cross&#10;&#10;Description automatically generated">
            <a:extLst>
              <a:ext uri="{FF2B5EF4-FFF2-40B4-BE49-F238E27FC236}">
                <a16:creationId xmlns:a16="http://schemas.microsoft.com/office/drawing/2014/main" id="{4214691D-1F96-35F7-98CE-ECA3507E50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6186" y="2145210"/>
            <a:ext cx="2999795" cy="2999795"/>
          </a:xfrm>
          <a:prstGeom prst="rect">
            <a:avLst/>
          </a:prstGeom>
        </p:spPr>
      </p:pic>
    </p:spTree>
    <p:extLst>
      <p:ext uri="{BB962C8B-B14F-4D97-AF65-F5344CB8AC3E}">
        <p14:creationId xmlns:p14="http://schemas.microsoft.com/office/powerpoint/2010/main" val="41558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Arc 16">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group of people with ties&#10;&#10;Description automatically generated">
            <a:extLst>
              <a:ext uri="{FF2B5EF4-FFF2-40B4-BE49-F238E27FC236}">
                <a16:creationId xmlns:a16="http://schemas.microsoft.com/office/drawing/2014/main" id="{5CC13588-12A2-66F2-99B8-8777BF07D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3691" y="1739001"/>
            <a:ext cx="4777381" cy="3379997"/>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10" name="TextBox 9">
            <a:extLst>
              <a:ext uri="{FF2B5EF4-FFF2-40B4-BE49-F238E27FC236}">
                <a16:creationId xmlns:a16="http://schemas.microsoft.com/office/drawing/2014/main" id="{F3C28CBA-6FB2-F034-0704-A1AFA63D3790}"/>
              </a:ext>
            </a:extLst>
          </p:cNvPr>
          <p:cNvSpPr txBox="1"/>
          <p:nvPr/>
        </p:nvSpPr>
        <p:spPr>
          <a:xfrm>
            <a:off x="4003200" y="6065518"/>
            <a:ext cx="7733291" cy="424909"/>
          </a:xfrm>
          <a:prstGeom prst="rect">
            <a:avLst/>
          </a:prstGeom>
        </p:spPr>
        <p:txBody>
          <a:bodyPr vert="horz" lIns="91440" tIns="45720" rIns="91440" bIns="45720" rtlCol="0">
            <a:normAutofit/>
          </a:bodyPr>
          <a:lstStyle/>
          <a:p>
            <a:pPr defTabSz="914400">
              <a:lnSpc>
                <a:spcPct val="90000"/>
              </a:lnSpc>
              <a:spcBef>
                <a:spcPts val="600"/>
              </a:spcBef>
              <a:spcAft>
                <a:spcPts val="600"/>
              </a:spcAft>
              <a:buClr>
                <a:srgbClr val="7414DC"/>
              </a:buClr>
              <a:buSzPct val="125000"/>
              <a:defRPr/>
            </a:pPr>
            <a:r>
              <a:rPr lang="en-US" i="1" dirty="0"/>
              <a:t>More details on the transition timings for first aid will be shared after approval</a:t>
            </a:r>
          </a:p>
        </p:txBody>
      </p:sp>
      <p:sp>
        <p:nvSpPr>
          <p:cNvPr id="6" name="object 5">
            <a:extLst>
              <a:ext uri="{FF2B5EF4-FFF2-40B4-BE49-F238E27FC236}">
                <a16:creationId xmlns:a16="http://schemas.microsoft.com/office/drawing/2014/main" id="{641D614D-69CC-B466-F87E-27DF4E70F6CF}"/>
              </a:ext>
            </a:extLst>
          </p:cNvPr>
          <p:cNvSpPr txBox="1"/>
          <p:nvPr/>
        </p:nvSpPr>
        <p:spPr>
          <a:xfrm>
            <a:off x="813554" y="524747"/>
            <a:ext cx="5530137" cy="677108"/>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7413DC"/>
                </a:solidFill>
                <a:effectLst/>
                <a:uLnTx/>
                <a:uFillTx/>
                <a:latin typeface="Nunito Sans Black"/>
                <a:ea typeface="+mn-ea"/>
                <a:cs typeface="Calibri"/>
              </a:rPr>
              <a:t>Timeframes</a:t>
            </a:r>
            <a:endParaRPr kumimoji="0" lang="en-US" sz="2000" b="0" i="0" u="none" strike="noStrike" kern="1200" cap="none" spc="0" normalizeH="0" baseline="0" noProof="0" dirty="0">
              <a:ln>
                <a:noFill/>
              </a:ln>
              <a:solidFill>
                <a:srgbClr val="000000"/>
              </a:solidFill>
              <a:effectLst/>
              <a:uLnTx/>
              <a:uFillTx/>
              <a:latin typeface="Nunito Sans"/>
              <a:ea typeface="+mn-ea"/>
              <a:cs typeface="+mn-cs"/>
            </a:endParaRPr>
          </a:p>
        </p:txBody>
      </p:sp>
      <p:sp>
        <p:nvSpPr>
          <p:cNvPr id="7" name="TextBox 6">
            <a:extLst>
              <a:ext uri="{FF2B5EF4-FFF2-40B4-BE49-F238E27FC236}">
                <a16:creationId xmlns:a16="http://schemas.microsoft.com/office/drawing/2014/main" id="{E454B72C-D88D-09E4-2DDC-818699383B68}"/>
              </a:ext>
            </a:extLst>
          </p:cNvPr>
          <p:cNvSpPr txBox="1"/>
          <p:nvPr/>
        </p:nvSpPr>
        <p:spPr>
          <a:xfrm>
            <a:off x="733653" y="1726602"/>
            <a:ext cx="5458838" cy="3527375"/>
          </a:xfrm>
          <a:prstGeom prst="rect">
            <a:avLst/>
          </a:prstGeom>
        </p:spPr>
        <p:txBody>
          <a:bodyPr vert="horz" lIns="91440" tIns="45720" rIns="91440" bIns="45720" rtlCol="0">
            <a:normAutofit fontScale="85000" lnSpcReduction="10000"/>
          </a:bodyPr>
          <a:lstStyle/>
          <a:p>
            <a:pPr defTabSz="914400">
              <a:lnSpc>
                <a:spcPct val="110000"/>
              </a:lnSpc>
              <a:buClr>
                <a:srgbClr val="7414DC"/>
              </a:buClr>
              <a:buSzPct val="125000"/>
              <a:defRPr/>
            </a:pPr>
            <a:r>
              <a:rPr lang="en-US" sz="4000" dirty="0">
                <a:latin typeface="Noto Sans" panose="020B0502040504020204" pitchFamily="34" charset="0"/>
                <a:ea typeface="Noto Sans" panose="020B0502040504020204" pitchFamily="34" charset="0"/>
                <a:cs typeface="Noto Sans" panose="020B0502040504020204" pitchFamily="34" charset="0"/>
              </a:rPr>
              <a:t>Volunteers who transition into a role/team requiring first aid will have at least</a:t>
            </a:r>
            <a:br>
              <a:rPr lang="en-US" sz="4000" dirty="0">
                <a:latin typeface="Noto Sans" panose="020B0502040504020204" pitchFamily="34" charset="0"/>
                <a:ea typeface="Noto Sans" panose="020B0502040504020204" pitchFamily="34" charset="0"/>
                <a:cs typeface="Noto Sans" panose="020B0502040504020204" pitchFamily="34" charset="0"/>
              </a:rPr>
            </a:br>
            <a:r>
              <a:rPr lang="en-US" sz="4000" dirty="0">
                <a:latin typeface="Noto Sans" panose="020B0502040504020204" pitchFamily="34" charset="0"/>
                <a:ea typeface="Noto Sans" panose="020B0502040504020204" pitchFamily="34" charset="0"/>
                <a:cs typeface="Noto Sans" panose="020B0502040504020204" pitchFamily="34" charset="0"/>
              </a:rPr>
              <a:t>2 years from transition </a:t>
            </a:r>
            <a:br>
              <a:rPr lang="en-US" sz="4000" dirty="0">
                <a:latin typeface="Noto Sans" panose="020B0502040504020204" pitchFamily="34" charset="0"/>
                <a:ea typeface="Noto Sans" panose="020B0502040504020204" pitchFamily="34" charset="0"/>
                <a:cs typeface="Noto Sans" panose="020B0502040504020204" pitchFamily="34" charset="0"/>
              </a:rPr>
            </a:br>
            <a:r>
              <a:rPr lang="en-US" sz="4000" dirty="0">
                <a:latin typeface="Noto Sans" panose="020B0502040504020204" pitchFamily="34" charset="0"/>
                <a:ea typeface="Noto Sans" panose="020B0502040504020204" pitchFamily="34" charset="0"/>
                <a:cs typeface="Noto Sans" panose="020B0502040504020204" pitchFamily="34" charset="0"/>
              </a:rPr>
              <a:t>to complete this</a:t>
            </a:r>
          </a:p>
        </p:txBody>
      </p:sp>
    </p:spTree>
    <p:extLst>
      <p:ext uri="{BB962C8B-B14F-4D97-AF65-F5344CB8AC3E}">
        <p14:creationId xmlns:p14="http://schemas.microsoft.com/office/powerpoint/2010/main" val="2675866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3C28CBA-6FB2-F034-0704-A1AFA63D3790}"/>
              </a:ext>
            </a:extLst>
          </p:cNvPr>
          <p:cNvSpPr txBox="1"/>
          <p:nvPr/>
        </p:nvSpPr>
        <p:spPr>
          <a:xfrm>
            <a:off x="5880260" y="2336392"/>
            <a:ext cx="5530137" cy="2185214"/>
          </a:xfrm>
          <a:prstGeom prst="rect">
            <a:avLst/>
          </a:prstGeom>
          <a:noFill/>
        </p:spPr>
        <p:txBody>
          <a:bodyPr wrap="square" lIns="91440" tIns="45720" rIns="91440" bIns="45720" anchor="t">
            <a:spAutoFit/>
          </a:bodyPr>
          <a:lstStyle/>
          <a:p>
            <a:pPr marL="9525">
              <a:spcBef>
                <a:spcPts val="600"/>
              </a:spcBef>
              <a:spcAft>
                <a:spcPts val="600"/>
              </a:spcAft>
              <a:buClr>
                <a:srgbClr val="7414DC"/>
              </a:buClr>
              <a:buSzPct val="125000"/>
              <a:defRPr/>
            </a:pPr>
            <a:r>
              <a:rPr lang="en-US" sz="3400" dirty="0">
                <a:solidFill>
                  <a:srgbClr val="000000"/>
                </a:solidFill>
                <a:latin typeface="Nunito Sans" panose="00000500000000000000" pitchFamily="2" charset="0"/>
              </a:rPr>
              <a:t>New volunteers joining a team that requires first aid after the transition will have 1 year to complete it </a:t>
            </a:r>
          </a:p>
        </p:txBody>
      </p:sp>
      <p:sp>
        <p:nvSpPr>
          <p:cNvPr id="2" name="object 5">
            <a:extLst>
              <a:ext uri="{FF2B5EF4-FFF2-40B4-BE49-F238E27FC236}">
                <a16:creationId xmlns:a16="http://schemas.microsoft.com/office/drawing/2014/main" id="{2FCA6115-7AEC-07C8-9891-7F8CCFB9D04D}"/>
              </a:ext>
            </a:extLst>
          </p:cNvPr>
          <p:cNvSpPr txBox="1"/>
          <p:nvPr/>
        </p:nvSpPr>
        <p:spPr>
          <a:xfrm>
            <a:off x="813554" y="524747"/>
            <a:ext cx="5530137" cy="677108"/>
          </a:xfrm>
          <a:prstGeom prst="rect">
            <a:avLst/>
          </a:prstGeom>
        </p:spPr>
        <p:txBody>
          <a:bodyPr vert="horz" wrap="square" lIns="0" tIns="0" rIns="0" bIns="0" rtlCol="0" anchor="t">
            <a:spAutoFit/>
          </a:bodyPr>
          <a:lstStyle/>
          <a:p>
            <a:pPr marL="0" marR="0" lvl="1" indent="0" algn="l" defTabSz="685784"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7413DC"/>
                </a:solidFill>
                <a:effectLst/>
                <a:uLnTx/>
                <a:uFillTx/>
                <a:latin typeface="Nunito Sans Black"/>
                <a:ea typeface="+mn-ea"/>
                <a:cs typeface="Calibri"/>
              </a:rPr>
              <a:t>Timeframes</a:t>
            </a:r>
            <a:endParaRPr kumimoji="0" lang="en-US" sz="2000" b="0" i="0" u="none" strike="noStrike" kern="1200" cap="none" spc="0" normalizeH="0" baseline="0" noProof="0" dirty="0">
              <a:ln>
                <a:noFill/>
              </a:ln>
              <a:solidFill>
                <a:srgbClr val="000000"/>
              </a:solidFill>
              <a:effectLst/>
              <a:uLnTx/>
              <a:uFillTx/>
              <a:latin typeface="Nunito Sans"/>
              <a:ea typeface="+mn-ea"/>
              <a:cs typeface="+mn-cs"/>
            </a:endParaRPr>
          </a:p>
        </p:txBody>
      </p:sp>
      <p:sp>
        <p:nvSpPr>
          <p:cNvPr id="3" name="TextBox 2">
            <a:extLst>
              <a:ext uri="{FF2B5EF4-FFF2-40B4-BE49-F238E27FC236}">
                <a16:creationId xmlns:a16="http://schemas.microsoft.com/office/drawing/2014/main" id="{DFB5A3A3-CCAB-CD9E-C674-5B052BA59B53}"/>
              </a:ext>
            </a:extLst>
          </p:cNvPr>
          <p:cNvSpPr txBox="1"/>
          <p:nvPr/>
        </p:nvSpPr>
        <p:spPr>
          <a:xfrm>
            <a:off x="4003200" y="6065518"/>
            <a:ext cx="7733291" cy="424909"/>
          </a:xfrm>
          <a:prstGeom prst="rect">
            <a:avLst/>
          </a:prstGeom>
        </p:spPr>
        <p:txBody>
          <a:bodyPr vert="horz" lIns="91440" tIns="45720" rIns="91440" bIns="45720" rtlCol="0">
            <a:normAutofit/>
          </a:bodyPr>
          <a:lstStyle/>
          <a:p>
            <a:pPr defTabSz="914400">
              <a:lnSpc>
                <a:spcPct val="90000"/>
              </a:lnSpc>
              <a:spcBef>
                <a:spcPts val="600"/>
              </a:spcBef>
              <a:spcAft>
                <a:spcPts val="600"/>
              </a:spcAft>
              <a:buClr>
                <a:srgbClr val="7414DC"/>
              </a:buClr>
              <a:buSzPct val="125000"/>
              <a:defRPr/>
            </a:pPr>
            <a:r>
              <a:rPr lang="en-US" i="1" dirty="0"/>
              <a:t>More details on the transition timings for first aid will be shared after approval</a:t>
            </a:r>
          </a:p>
        </p:txBody>
      </p:sp>
      <p:pic>
        <p:nvPicPr>
          <p:cNvPr id="8" name="Picture 7" descr="A person with a light bulb and star&#10;&#10;Description automatically generated">
            <a:extLst>
              <a:ext uri="{FF2B5EF4-FFF2-40B4-BE49-F238E27FC236}">
                <a16:creationId xmlns:a16="http://schemas.microsoft.com/office/drawing/2014/main" id="{7BF66989-AA0F-B152-801F-18800C4EA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550" y="1734405"/>
            <a:ext cx="4795307" cy="3389189"/>
          </a:xfrm>
          <a:prstGeom prst="rect">
            <a:avLst/>
          </a:prstGeom>
        </p:spPr>
      </p:pic>
    </p:spTree>
    <p:extLst>
      <p:ext uri="{BB962C8B-B14F-4D97-AF65-F5344CB8AC3E}">
        <p14:creationId xmlns:p14="http://schemas.microsoft.com/office/powerpoint/2010/main" val="8032956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square with a white puzzle piece and a red cross&#10;&#10;Description automatically generated">
            <a:extLst>
              <a:ext uri="{FF2B5EF4-FFF2-40B4-BE49-F238E27FC236}">
                <a16:creationId xmlns:a16="http://schemas.microsoft.com/office/drawing/2014/main" id="{8E9E9871-0F4D-729F-327F-08284EB59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948" y="1929098"/>
            <a:ext cx="2999795" cy="2999795"/>
          </a:xfrm>
          <a:prstGeom prst="rect">
            <a:avLst/>
          </a:prstGeom>
        </p:spPr>
      </p:pic>
      <p:pic>
        <p:nvPicPr>
          <p:cNvPr id="4" name="Picture 4" descr="Arrows, direct symbol set on transparent background with alpha channel. -  One World Shop">
            <a:extLst>
              <a:ext uri="{FF2B5EF4-FFF2-40B4-BE49-F238E27FC236}">
                <a16:creationId xmlns:a16="http://schemas.microsoft.com/office/drawing/2014/main" id="{FB11AD54-A2AC-DC02-4674-595AF89E4D6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70498" y="1337981"/>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78E4D6-7A7A-BAAA-4000-B07CC1D253F1}"/>
              </a:ext>
            </a:extLst>
          </p:cNvPr>
          <p:cNvSpPr txBox="1"/>
          <p:nvPr/>
        </p:nvSpPr>
        <p:spPr>
          <a:xfrm>
            <a:off x="200809" y="5243133"/>
            <a:ext cx="11790381" cy="711733"/>
          </a:xfrm>
          <a:prstGeom prst="rect">
            <a:avLst/>
          </a:prstGeom>
          <a:noFill/>
        </p:spPr>
        <p:txBody>
          <a:bodyPr wrap="square">
            <a:spAutoFit/>
          </a:bodyPr>
          <a:lstStyle/>
          <a:p>
            <a:pPr marL="0" marR="0" lvl="0" indent="0" algn="ctr" defTabSz="685800" rtl="0" eaLnBrk="1" fontAlgn="auto" latinLnBrk="0" hangingPunct="1">
              <a:lnSpc>
                <a:spcPts val="4950"/>
              </a:lnSpc>
              <a:spcBef>
                <a:spcPts val="0"/>
              </a:spcBef>
              <a:spcAft>
                <a:spcPts val="0"/>
              </a:spcAft>
              <a:buClr>
                <a:srgbClr val="7414DC"/>
              </a:buClr>
              <a:buSzPct val="125000"/>
              <a:buFont typeface="Arial" panose="020B0604020202020204" pitchFamily="34" charset="0"/>
              <a:buNone/>
              <a:tabLst/>
              <a:defRPr/>
            </a:pPr>
            <a:r>
              <a:rPr lang="en-US" sz="3600" spc="-146" dirty="0">
                <a:solidFill>
                  <a:schemeClr val="accent2">
                    <a:lumMod val="75000"/>
                  </a:schemeClr>
                </a:solidFill>
                <a:latin typeface="Nunito Sans Black" charset="0"/>
                <a:cs typeface="Nunito Sans Black" charset="0"/>
              </a:rPr>
              <a:t>No change to the syllabus</a:t>
            </a:r>
            <a:endParaRPr kumimoji="0" lang="en-US" sz="2800" b="0" i="0" u="none" strike="noStrike" kern="1200" cap="none" spc="-146" normalizeH="0" baseline="0" noProof="0" dirty="0">
              <a:ln>
                <a:noFill/>
              </a:ln>
              <a:solidFill>
                <a:schemeClr val="accent2">
                  <a:lumMod val="75000"/>
                </a:schemeClr>
              </a:solidFill>
              <a:effectLst/>
              <a:uLnTx/>
              <a:uFillTx/>
              <a:latin typeface="Nunito Sans Black" charset="0"/>
              <a:ea typeface="+mn-ea"/>
              <a:cs typeface="Nunito Sans Black" charset="0"/>
            </a:endParaRPr>
          </a:p>
        </p:txBody>
      </p:sp>
      <p:pic>
        <p:nvPicPr>
          <p:cNvPr id="6" name="Picture 5" descr="A red square with a white puzzle piece and a red cross&#10;&#10;Description automatically generated">
            <a:extLst>
              <a:ext uri="{FF2B5EF4-FFF2-40B4-BE49-F238E27FC236}">
                <a16:creationId xmlns:a16="http://schemas.microsoft.com/office/drawing/2014/main" id="{EEF3621B-756C-2954-57B3-F2140FBFA0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0437" y="1848142"/>
            <a:ext cx="2999795" cy="2999795"/>
          </a:xfrm>
          <a:prstGeom prst="rect">
            <a:avLst/>
          </a:prstGeom>
        </p:spPr>
      </p:pic>
    </p:spTree>
    <p:extLst>
      <p:ext uri="{BB962C8B-B14F-4D97-AF65-F5344CB8AC3E}">
        <p14:creationId xmlns:p14="http://schemas.microsoft.com/office/powerpoint/2010/main" val="271182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7446A382-6041-CCCB-8F63-4E59E8FD12A4}"/>
              </a:ext>
            </a:extLst>
          </p:cNvPr>
          <p:cNvSpPr txBox="1"/>
          <p:nvPr/>
        </p:nvSpPr>
        <p:spPr>
          <a:xfrm>
            <a:off x="425574" y="625785"/>
            <a:ext cx="7626532" cy="711733"/>
          </a:xfrm>
          <a:prstGeom prst="rect">
            <a:avLst/>
          </a:prstGeom>
          <a:noFill/>
        </p:spPr>
        <p:txBody>
          <a:bodyPr wrap="square">
            <a:spAutoFit/>
          </a:bodyPr>
          <a:lstStyle/>
          <a:p>
            <a:pPr marL="0" marR="0" lvl="0" indent="0" algn="l" defTabSz="685800" rtl="0" eaLnBrk="1" fontAlgn="auto" latinLnBrk="0" hangingPunct="1">
              <a:lnSpc>
                <a:spcPts val="4950"/>
              </a:lnSpc>
              <a:spcBef>
                <a:spcPts val="0"/>
              </a:spcBef>
              <a:spcAft>
                <a:spcPts val="0"/>
              </a:spcAft>
              <a:buClr>
                <a:srgbClr val="7414DC"/>
              </a:buClr>
              <a:buSzPct val="125000"/>
              <a:buFont typeface="Arial" panose="020B0604020202020204" pitchFamily="34" charset="0"/>
              <a:buNone/>
              <a:tabLst/>
              <a:defRPr/>
            </a:pPr>
            <a:r>
              <a:rPr kumimoji="0" lang="en-US" sz="3600" b="0" i="0" u="none" strike="noStrike" kern="1200" cap="none" spc="-146" normalizeH="0" baseline="0" noProof="0" dirty="0">
                <a:ln>
                  <a:noFill/>
                </a:ln>
                <a:solidFill>
                  <a:srgbClr val="7414DC"/>
                </a:solidFill>
                <a:effectLst/>
                <a:uLnTx/>
                <a:uFillTx/>
                <a:latin typeface="Nunito Sans Black" charset="0"/>
                <a:ea typeface="+mn-ea"/>
                <a:cs typeface="Nunito Sans Black" charset="0"/>
              </a:rPr>
              <a:t>First Response delivery models</a:t>
            </a:r>
          </a:p>
        </p:txBody>
      </p:sp>
      <p:grpSp>
        <p:nvGrpSpPr>
          <p:cNvPr id="4" name="Group 3">
            <a:extLst>
              <a:ext uri="{FF2B5EF4-FFF2-40B4-BE49-F238E27FC236}">
                <a16:creationId xmlns:a16="http://schemas.microsoft.com/office/drawing/2014/main" id="{6420FCDA-F1FC-0390-27E3-31E2B20F3587}"/>
              </a:ext>
            </a:extLst>
          </p:cNvPr>
          <p:cNvGrpSpPr/>
          <p:nvPr/>
        </p:nvGrpSpPr>
        <p:grpSpPr>
          <a:xfrm>
            <a:off x="857425" y="1944755"/>
            <a:ext cx="10477149" cy="4307584"/>
            <a:chOff x="717183" y="1876617"/>
            <a:chExt cx="10477149" cy="4307584"/>
          </a:xfrm>
          <a:solidFill>
            <a:schemeClr val="accent2">
              <a:lumMod val="75000"/>
            </a:schemeClr>
          </a:solidFill>
        </p:grpSpPr>
        <p:grpSp>
          <p:nvGrpSpPr>
            <p:cNvPr id="27" name="Group 26">
              <a:extLst>
                <a:ext uri="{FF2B5EF4-FFF2-40B4-BE49-F238E27FC236}">
                  <a16:creationId xmlns:a16="http://schemas.microsoft.com/office/drawing/2014/main" id="{1CB9A805-A77B-86FF-6437-9D990CDF8001}"/>
                </a:ext>
              </a:extLst>
            </p:cNvPr>
            <p:cNvGrpSpPr/>
            <p:nvPr/>
          </p:nvGrpSpPr>
          <p:grpSpPr>
            <a:xfrm>
              <a:off x="725538" y="3385310"/>
              <a:ext cx="10460439" cy="1174048"/>
              <a:chOff x="920324" y="2923491"/>
              <a:chExt cx="10460439" cy="1174048"/>
            </a:xfrm>
            <a:grpFill/>
            <a:effectLst/>
          </p:grpSpPr>
          <p:sp>
            <p:nvSpPr>
              <p:cNvPr id="28" name="Rounded Rectangle 27">
                <a:extLst>
                  <a:ext uri="{FF2B5EF4-FFF2-40B4-BE49-F238E27FC236}">
                    <a16:creationId xmlns:a16="http://schemas.microsoft.com/office/drawing/2014/main" id="{0C14D1A2-0407-A6E7-EC02-29683F1EAE24}"/>
                  </a:ext>
                </a:extLst>
              </p:cNvPr>
              <p:cNvSpPr/>
              <p:nvPr/>
            </p:nvSpPr>
            <p:spPr>
              <a:xfrm>
                <a:off x="920324" y="2936153"/>
                <a:ext cx="1992154" cy="1153213"/>
              </a:xfrm>
              <a:prstGeom prst="roundRect">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bg1"/>
                    </a:solidFill>
                    <a:effectLst/>
                    <a:uLnTx/>
                    <a:uFillTx/>
                    <a:latin typeface="Nunito Sans"/>
                    <a:ea typeface="+mn-ea"/>
                    <a:cs typeface="+mn-cs"/>
                  </a:rPr>
                  <a:t>Online</a:t>
                </a:r>
              </a:p>
            </p:txBody>
          </p:sp>
          <p:sp>
            <p:nvSpPr>
              <p:cNvPr id="29" name="Rounded Rectangle 28">
                <a:extLst>
                  <a:ext uri="{FF2B5EF4-FFF2-40B4-BE49-F238E27FC236}">
                    <a16:creationId xmlns:a16="http://schemas.microsoft.com/office/drawing/2014/main" id="{19E2D87B-2224-F094-0573-C607E6DA6B8D}"/>
                  </a:ext>
                </a:extLst>
              </p:cNvPr>
              <p:cNvSpPr/>
              <p:nvPr/>
            </p:nvSpPr>
            <p:spPr>
              <a:xfrm>
                <a:off x="3061072" y="3377539"/>
                <a:ext cx="5774457"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1"/>
                    </a:solidFill>
                    <a:effectLst/>
                    <a:uLnTx/>
                    <a:uFillTx/>
                    <a:latin typeface="Nunito Sans"/>
                    <a:ea typeface="+mn-ea"/>
                    <a:cs typeface="+mn-cs"/>
                  </a:rPr>
                  <a:t>3 x 2-hour online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1"/>
                    </a:solidFill>
                    <a:effectLst/>
                    <a:uLnTx/>
                    <a:uFillTx/>
                    <a:latin typeface="Nunito Sans"/>
                    <a:ea typeface="+mn-ea"/>
                    <a:cs typeface="+mn-cs"/>
                  </a:rPr>
                  <a:t>trainer-led sessions</a:t>
                </a:r>
              </a:p>
            </p:txBody>
          </p:sp>
          <p:sp>
            <p:nvSpPr>
              <p:cNvPr id="30" name="Rounded Rectangle 29">
                <a:extLst>
                  <a:ext uri="{FF2B5EF4-FFF2-40B4-BE49-F238E27FC236}">
                    <a16:creationId xmlns:a16="http://schemas.microsoft.com/office/drawing/2014/main" id="{E89618FD-B5F9-2572-78BF-7859E0E63B57}"/>
                  </a:ext>
                </a:extLst>
              </p:cNvPr>
              <p:cNvSpPr/>
              <p:nvPr/>
            </p:nvSpPr>
            <p:spPr>
              <a:xfrm>
                <a:off x="8995959" y="3377539"/>
                <a:ext cx="2384804"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1"/>
                    </a:solidFill>
                    <a:effectLst/>
                    <a:uLnTx/>
                    <a:uFillTx/>
                    <a:latin typeface="Nunito Sans"/>
                    <a:ea typeface="+mn-ea"/>
                    <a:cs typeface="+mn-cs"/>
                  </a:rPr>
                  <a:t>1 x 20-minute practical F2F</a:t>
                </a:r>
              </a:p>
            </p:txBody>
          </p:sp>
          <p:sp>
            <p:nvSpPr>
              <p:cNvPr id="31" name="Rounded Rectangle 30">
                <a:extLst>
                  <a:ext uri="{FF2B5EF4-FFF2-40B4-BE49-F238E27FC236}">
                    <a16:creationId xmlns:a16="http://schemas.microsoft.com/office/drawing/2014/main" id="{354D42D0-1787-5602-4E98-9B42DF1F02D8}"/>
                  </a:ext>
                </a:extLst>
              </p:cNvPr>
              <p:cNvSpPr/>
              <p:nvPr/>
            </p:nvSpPr>
            <p:spPr>
              <a:xfrm>
                <a:off x="3044363" y="2923492"/>
                <a:ext cx="5791166" cy="402677"/>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bg1"/>
                    </a:solidFill>
                    <a:effectLst/>
                    <a:uLnTx/>
                    <a:uFillTx/>
                    <a:latin typeface="Nunito Sans"/>
                    <a:ea typeface="+mn-ea"/>
                    <a:cs typeface="+mn-cs"/>
                  </a:rPr>
                  <a:t>Theory</a:t>
                </a:r>
                <a:endParaRPr kumimoji="0" lang="en-GB" sz="1800" b="0" i="0" u="none" strike="noStrike" kern="1200" cap="none" spc="0" normalizeH="0" baseline="0" noProof="0">
                  <a:ln>
                    <a:noFill/>
                  </a:ln>
                  <a:solidFill>
                    <a:schemeClr val="bg1"/>
                  </a:solidFill>
                  <a:effectLst/>
                  <a:uLnTx/>
                  <a:uFillTx/>
                  <a:latin typeface="Nunito Sans"/>
                  <a:ea typeface="+mn-ea"/>
                  <a:cs typeface="+mn-cs"/>
                </a:endParaRPr>
              </a:p>
            </p:txBody>
          </p:sp>
          <p:sp>
            <p:nvSpPr>
              <p:cNvPr id="32" name="Rounded Rectangle 31">
                <a:extLst>
                  <a:ext uri="{FF2B5EF4-FFF2-40B4-BE49-F238E27FC236}">
                    <a16:creationId xmlns:a16="http://schemas.microsoft.com/office/drawing/2014/main" id="{1EFC44B7-4055-CE24-3017-E825566AD5DA}"/>
                  </a:ext>
                </a:extLst>
              </p:cNvPr>
              <p:cNvSpPr/>
              <p:nvPr/>
            </p:nvSpPr>
            <p:spPr>
              <a:xfrm>
                <a:off x="8995959" y="2923491"/>
                <a:ext cx="2384804" cy="402677"/>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bg1"/>
                    </a:solidFill>
                    <a:effectLst/>
                    <a:uLnTx/>
                    <a:uFillTx/>
                    <a:latin typeface="Nunito Sans"/>
                    <a:ea typeface="+mn-ea"/>
                    <a:cs typeface="+mn-cs"/>
                  </a:rPr>
                  <a:t>Practical Demo</a:t>
                </a:r>
                <a:endParaRPr kumimoji="0" lang="en-GB" sz="1800" b="0" i="0" u="none" strike="noStrike" kern="1200" cap="none" spc="0" normalizeH="0" baseline="0" noProof="0">
                  <a:ln>
                    <a:noFill/>
                  </a:ln>
                  <a:solidFill>
                    <a:schemeClr val="bg1"/>
                  </a:solidFill>
                  <a:effectLst/>
                  <a:uLnTx/>
                  <a:uFillTx/>
                  <a:latin typeface="Nunito Sans"/>
                  <a:ea typeface="+mn-ea"/>
                  <a:cs typeface="+mn-cs"/>
                </a:endParaRPr>
              </a:p>
            </p:txBody>
          </p:sp>
        </p:grpSp>
        <p:grpSp>
          <p:nvGrpSpPr>
            <p:cNvPr id="33" name="Group 32">
              <a:extLst>
                <a:ext uri="{FF2B5EF4-FFF2-40B4-BE49-F238E27FC236}">
                  <a16:creationId xmlns:a16="http://schemas.microsoft.com/office/drawing/2014/main" id="{9D99BD27-7A0B-B244-E5CA-EA29C529DE6D}"/>
                </a:ext>
              </a:extLst>
            </p:cNvPr>
            <p:cNvGrpSpPr/>
            <p:nvPr/>
          </p:nvGrpSpPr>
          <p:grpSpPr>
            <a:xfrm>
              <a:off x="717183" y="4996821"/>
              <a:ext cx="10477149" cy="1187380"/>
              <a:chOff x="903614" y="4534608"/>
              <a:chExt cx="10477149" cy="1187380"/>
            </a:xfrm>
            <a:grpFill/>
          </p:grpSpPr>
          <p:sp>
            <p:nvSpPr>
              <p:cNvPr id="34" name="Rounded Rectangle 33">
                <a:extLst>
                  <a:ext uri="{FF2B5EF4-FFF2-40B4-BE49-F238E27FC236}">
                    <a16:creationId xmlns:a16="http://schemas.microsoft.com/office/drawing/2014/main" id="{EF9F3F3A-1245-497C-60AE-DC03DC2BD0BD}"/>
                  </a:ext>
                </a:extLst>
              </p:cNvPr>
              <p:cNvSpPr/>
              <p:nvPr/>
            </p:nvSpPr>
            <p:spPr>
              <a:xfrm>
                <a:off x="903614" y="4534608"/>
                <a:ext cx="1992154" cy="1173404"/>
              </a:xfrm>
              <a:prstGeom prst="roundRect">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bg1"/>
                    </a:solidFill>
                    <a:effectLst/>
                    <a:uLnTx/>
                    <a:uFillTx/>
                    <a:latin typeface="Nunito Sans"/>
                    <a:ea typeface="+mn-ea"/>
                    <a:cs typeface="+mn-cs"/>
                  </a:rPr>
                  <a:t>Blended</a:t>
                </a:r>
              </a:p>
            </p:txBody>
          </p:sp>
          <p:sp>
            <p:nvSpPr>
              <p:cNvPr id="35" name="Rounded Rectangle 34">
                <a:extLst>
                  <a:ext uri="{FF2B5EF4-FFF2-40B4-BE49-F238E27FC236}">
                    <a16:creationId xmlns:a16="http://schemas.microsoft.com/office/drawing/2014/main" id="{00A3576D-7DBB-C927-715D-D9053B8CE6F5}"/>
                  </a:ext>
                </a:extLst>
              </p:cNvPr>
              <p:cNvSpPr/>
              <p:nvPr/>
            </p:nvSpPr>
            <p:spPr>
              <a:xfrm>
                <a:off x="3044362" y="5001988"/>
                <a:ext cx="2340000" cy="720000"/>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1"/>
                    </a:solidFill>
                    <a:effectLst/>
                    <a:uLnTx/>
                    <a:uFillTx/>
                    <a:latin typeface="Nunito Sans"/>
                    <a:ea typeface="+mn-ea"/>
                    <a:cs typeface="+mn-cs"/>
                  </a:rPr>
                  <a:t>1 x 2.5-hour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1"/>
                    </a:solidFill>
                    <a:effectLst/>
                    <a:uLnTx/>
                    <a:uFillTx/>
                    <a:latin typeface="Nunito Sans"/>
                    <a:ea typeface="+mn-ea"/>
                    <a:cs typeface="+mn-cs"/>
                  </a:rPr>
                  <a:t>E-Learning</a:t>
                </a:r>
              </a:p>
            </p:txBody>
          </p:sp>
          <p:sp>
            <p:nvSpPr>
              <p:cNvPr id="36" name="Rounded Rectangle 35">
                <a:extLst>
                  <a:ext uri="{FF2B5EF4-FFF2-40B4-BE49-F238E27FC236}">
                    <a16:creationId xmlns:a16="http://schemas.microsoft.com/office/drawing/2014/main" id="{474D73AE-66A3-4DC5-86FB-3A6206C1F938}"/>
                  </a:ext>
                </a:extLst>
              </p:cNvPr>
              <p:cNvSpPr/>
              <p:nvPr/>
            </p:nvSpPr>
            <p:spPr>
              <a:xfrm>
                <a:off x="6495529" y="5001988"/>
                <a:ext cx="2340000" cy="720000"/>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1"/>
                    </a:solidFill>
                    <a:effectLst/>
                    <a:uLnTx/>
                    <a:uFillTx/>
                    <a:latin typeface="Nunito Sans"/>
                    <a:ea typeface="+mn-ea"/>
                    <a:cs typeface="+mn-cs"/>
                  </a:rPr>
                  <a:t>1 x 3-hour online trainer-led session</a:t>
                </a:r>
              </a:p>
            </p:txBody>
          </p:sp>
          <p:sp>
            <p:nvSpPr>
              <p:cNvPr id="37" name="Rounded Rectangle 36">
                <a:extLst>
                  <a:ext uri="{FF2B5EF4-FFF2-40B4-BE49-F238E27FC236}">
                    <a16:creationId xmlns:a16="http://schemas.microsoft.com/office/drawing/2014/main" id="{92F730F7-99AC-5FAD-3CA3-787A5FFAECC9}"/>
                  </a:ext>
                </a:extLst>
              </p:cNvPr>
              <p:cNvSpPr/>
              <p:nvPr/>
            </p:nvSpPr>
            <p:spPr>
              <a:xfrm>
                <a:off x="3027652" y="4540248"/>
                <a:ext cx="5807877" cy="402677"/>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bg1"/>
                    </a:solidFill>
                    <a:effectLst/>
                    <a:uLnTx/>
                    <a:uFillTx/>
                    <a:latin typeface="Nunito Sans"/>
                    <a:ea typeface="+mn-ea"/>
                    <a:cs typeface="+mn-cs"/>
                  </a:rPr>
                  <a:t>Theory</a:t>
                </a:r>
                <a:endParaRPr kumimoji="0" lang="en-GB" sz="1800" b="0" i="0" u="none" strike="noStrike" kern="1200" cap="none" spc="0" normalizeH="0" baseline="0" noProof="0">
                  <a:ln>
                    <a:noFill/>
                  </a:ln>
                  <a:solidFill>
                    <a:schemeClr val="bg1"/>
                  </a:solidFill>
                  <a:effectLst/>
                  <a:uLnTx/>
                  <a:uFillTx/>
                  <a:latin typeface="Nunito Sans"/>
                  <a:ea typeface="+mn-ea"/>
                  <a:cs typeface="+mn-cs"/>
                </a:endParaRPr>
              </a:p>
            </p:txBody>
          </p:sp>
          <p:sp>
            <p:nvSpPr>
              <p:cNvPr id="38" name="Rounded Rectangle 37">
                <a:extLst>
                  <a:ext uri="{FF2B5EF4-FFF2-40B4-BE49-F238E27FC236}">
                    <a16:creationId xmlns:a16="http://schemas.microsoft.com/office/drawing/2014/main" id="{71F9DB08-6B4E-413B-ACA7-A28EE3E27C4A}"/>
                  </a:ext>
                </a:extLst>
              </p:cNvPr>
              <p:cNvSpPr/>
              <p:nvPr/>
            </p:nvSpPr>
            <p:spPr>
              <a:xfrm>
                <a:off x="8979249" y="4534608"/>
                <a:ext cx="2401514" cy="402677"/>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bg1"/>
                    </a:solidFill>
                    <a:effectLst/>
                    <a:uLnTx/>
                    <a:uFillTx/>
                    <a:latin typeface="Nunito Sans"/>
                    <a:ea typeface="+mn-ea"/>
                    <a:cs typeface="+mn-cs"/>
                  </a:rPr>
                  <a:t>Practical Demo</a:t>
                </a:r>
                <a:endParaRPr kumimoji="0" lang="en-GB" sz="1800" b="0" i="0" u="none" strike="noStrike" kern="1200" cap="none" spc="0" normalizeH="0" baseline="0" noProof="0">
                  <a:ln>
                    <a:noFill/>
                  </a:ln>
                  <a:solidFill>
                    <a:schemeClr val="bg1"/>
                  </a:solidFill>
                  <a:effectLst/>
                  <a:uLnTx/>
                  <a:uFillTx/>
                  <a:latin typeface="Nunito Sans"/>
                  <a:ea typeface="+mn-ea"/>
                  <a:cs typeface="+mn-cs"/>
                </a:endParaRPr>
              </a:p>
            </p:txBody>
          </p:sp>
          <p:sp>
            <p:nvSpPr>
              <p:cNvPr id="39" name="Rounded Rectangle 38">
                <a:extLst>
                  <a:ext uri="{FF2B5EF4-FFF2-40B4-BE49-F238E27FC236}">
                    <a16:creationId xmlns:a16="http://schemas.microsoft.com/office/drawing/2014/main" id="{AF20BEAF-C320-8CFA-E2E2-357ED8747684}"/>
                  </a:ext>
                </a:extLst>
              </p:cNvPr>
              <p:cNvSpPr/>
              <p:nvPr/>
            </p:nvSpPr>
            <p:spPr>
              <a:xfrm>
                <a:off x="5499652" y="5080920"/>
                <a:ext cx="885287" cy="552872"/>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bg1"/>
                    </a:solidFill>
                    <a:effectLst/>
                    <a:uLnTx/>
                    <a:uFillTx/>
                    <a:latin typeface="Nunito Sans"/>
                    <a:ea typeface="+mn-ea"/>
                    <a:cs typeface="+mn-cs"/>
                  </a:rPr>
                  <a:t>THEN</a:t>
                </a:r>
              </a:p>
            </p:txBody>
          </p:sp>
          <p:sp>
            <p:nvSpPr>
              <p:cNvPr id="40" name="Rounded Rectangle 39">
                <a:extLst>
                  <a:ext uri="{FF2B5EF4-FFF2-40B4-BE49-F238E27FC236}">
                    <a16:creationId xmlns:a16="http://schemas.microsoft.com/office/drawing/2014/main" id="{788AC5F4-EDBC-FE31-22D1-38F8B02B2C2F}"/>
                  </a:ext>
                </a:extLst>
              </p:cNvPr>
              <p:cNvSpPr/>
              <p:nvPr/>
            </p:nvSpPr>
            <p:spPr>
              <a:xfrm>
                <a:off x="8979249" y="4997356"/>
                <a:ext cx="2401514" cy="720000"/>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1"/>
                    </a:solidFill>
                    <a:effectLst/>
                    <a:uLnTx/>
                    <a:uFillTx/>
                    <a:latin typeface="Nunito Sans"/>
                    <a:ea typeface="+mn-ea"/>
                    <a:cs typeface="+mn-cs"/>
                  </a:rPr>
                  <a:t>1 x 20-minute practical F2F</a:t>
                </a:r>
              </a:p>
            </p:txBody>
          </p:sp>
        </p:grpSp>
        <p:grpSp>
          <p:nvGrpSpPr>
            <p:cNvPr id="42" name="Group 41">
              <a:extLst>
                <a:ext uri="{FF2B5EF4-FFF2-40B4-BE49-F238E27FC236}">
                  <a16:creationId xmlns:a16="http://schemas.microsoft.com/office/drawing/2014/main" id="{1FBBD172-F601-B3F9-E0BA-D3FC399E6549}"/>
                </a:ext>
              </a:extLst>
            </p:cNvPr>
            <p:cNvGrpSpPr/>
            <p:nvPr/>
          </p:nvGrpSpPr>
          <p:grpSpPr>
            <a:xfrm>
              <a:off x="725538" y="1876617"/>
              <a:ext cx="10460439" cy="1165874"/>
              <a:chOff x="920324" y="1414404"/>
              <a:chExt cx="10460439" cy="1165874"/>
            </a:xfrm>
            <a:grpFill/>
          </p:grpSpPr>
          <p:sp>
            <p:nvSpPr>
              <p:cNvPr id="43" name="Rounded Rectangle 42">
                <a:extLst>
                  <a:ext uri="{FF2B5EF4-FFF2-40B4-BE49-F238E27FC236}">
                    <a16:creationId xmlns:a16="http://schemas.microsoft.com/office/drawing/2014/main" id="{ED18A582-6573-B8F1-E6B4-9A23A21C118B}"/>
                  </a:ext>
                </a:extLst>
              </p:cNvPr>
              <p:cNvSpPr/>
              <p:nvPr/>
            </p:nvSpPr>
            <p:spPr>
              <a:xfrm>
                <a:off x="920324" y="1414404"/>
                <a:ext cx="1992154" cy="1153213"/>
              </a:xfrm>
              <a:prstGeom prst="roundRect">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bg1"/>
                    </a:solidFill>
                    <a:effectLst/>
                    <a:uLnTx/>
                    <a:uFillTx/>
                    <a:latin typeface="Nunito Sans"/>
                    <a:ea typeface="+mn-ea"/>
                    <a:cs typeface="+mn-cs"/>
                  </a:rPr>
                  <a:t>Face to Face</a:t>
                </a:r>
              </a:p>
            </p:txBody>
          </p:sp>
          <p:sp>
            <p:nvSpPr>
              <p:cNvPr id="44" name="Rounded Rectangle 43">
                <a:extLst>
                  <a:ext uri="{FF2B5EF4-FFF2-40B4-BE49-F238E27FC236}">
                    <a16:creationId xmlns:a16="http://schemas.microsoft.com/office/drawing/2014/main" id="{35625B6D-98C7-FB94-F726-4EB8A2397336}"/>
                  </a:ext>
                </a:extLst>
              </p:cNvPr>
              <p:cNvSpPr/>
              <p:nvPr/>
            </p:nvSpPr>
            <p:spPr>
              <a:xfrm>
                <a:off x="3044362" y="1860278"/>
                <a:ext cx="3600000"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1"/>
                    </a:solidFill>
                    <a:effectLst/>
                    <a:uLnTx/>
                    <a:uFillTx/>
                    <a:latin typeface="Nunito Sans"/>
                    <a:ea typeface="+mn-ea"/>
                    <a:cs typeface="+mn-cs"/>
                  </a:rPr>
                  <a:t>1 x 6-hour F2F session</a:t>
                </a:r>
              </a:p>
            </p:txBody>
          </p:sp>
          <p:sp>
            <p:nvSpPr>
              <p:cNvPr id="45" name="Rounded Rectangle 44">
                <a:extLst>
                  <a:ext uri="{FF2B5EF4-FFF2-40B4-BE49-F238E27FC236}">
                    <a16:creationId xmlns:a16="http://schemas.microsoft.com/office/drawing/2014/main" id="{79EA2FD7-5670-25C1-D214-3F76DC30F2CE}"/>
                  </a:ext>
                </a:extLst>
              </p:cNvPr>
              <p:cNvSpPr/>
              <p:nvPr/>
            </p:nvSpPr>
            <p:spPr>
              <a:xfrm>
                <a:off x="7731857" y="1859970"/>
                <a:ext cx="3648906" cy="720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chemeClr val="bg1"/>
                    </a:solidFill>
                    <a:effectLst/>
                    <a:uLnTx/>
                    <a:uFillTx/>
                    <a:latin typeface="Nunito Sans"/>
                    <a:ea typeface="+mn-ea"/>
                    <a:cs typeface="+mn-cs"/>
                  </a:rPr>
                  <a:t>3 x 2-hour F2F sessions</a:t>
                </a:r>
              </a:p>
            </p:txBody>
          </p:sp>
          <p:sp>
            <p:nvSpPr>
              <p:cNvPr id="46" name="Rounded Rectangle 45">
                <a:extLst>
                  <a:ext uri="{FF2B5EF4-FFF2-40B4-BE49-F238E27FC236}">
                    <a16:creationId xmlns:a16="http://schemas.microsoft.com/office/drawing/2014/main" id="{00246E3D-4C50-0D5E-C287-700CBD836888}"/>
                  </a:ext>
                </a:extLst>
              </p:cNvPr>
              <p:cNvSpPr/>
              <p:nvPr/>
            </p:nvSpPr>
            <p:spPr>
              <a:xfrm>
                <a:off x="3044362" y="1414404"/>
                <a:ext cx="8336401" cy="402677"/>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bg1"/>
                    </a:solidFill>
                    <a:effectLst/>
                    <a:uLnTx/>
                    <a:uFillTx/>
                    <a:latin typeface="Nunito Sans"/>
                    <a:ea typeface="+mn-ea"/>
                    <a:cs typeface="+mn-cs"/>
                  </a:rPr>
                  <a:t>Theory and Practical Demo</a:t>
                </a:r>
              </a:p>
            </p:txBody>
          </p:sp>
          <p:sp>
            <p:nvSpPr>
              <p:cNvPr id="47" name="Rounded Rectangle 46">
                <a:extLst>
                  <a:ext uri="{FF2B5EF4-FFF2-40B4-BE49-F238E27FC236}">
                    <a16:creationId xmlns:a16="http://schemas.microsoft.com/office/drawing/2014/main" id="{86A2B21F-5B6D-E2F8-C917-6319C9E6F6EE}"/>
                  </a:ext>
                </a:extLst>
              </p:cNvPr>
              <p:cNvSpPr/>
              <p:nvPr/>
            </p:nvSpPr>
            <p:spPr>
              <a:xfrm>
                <a:off x="6776246" y="1938401"/>
                <a:ext cx="823727" cy="552872"/>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solidFill>
                    <a:effectLst/>
                    <a:uLnTx/>
                    <a:uFillTx/>
                    <a:latin typeface="Nunito Sans"/>
                    <a:ea typeface="+mn-ea"/>
                    <a:cs typeface="+mn-cs"/>
                  </a:rPr>
                  <a:t>OR</a:t>
                </a:r>
                <a:endParaRPr kumimoji="0" lang="en-GB" sz="2400" b="0" i="0" u="none" strike="noStrike" kern="1200" cap="none" spc="0" normalizeH="0" baseline="0" noProof="0" dirty="0">
                  <a:ln>
                    <a:noFill/>
                  </a:ln>
                  <a:solidFill>
                    <a:schemeClr val="bg1"/>
                  </a:solidFill>
                  <a:effectLst/>
                  <a:uLnTx/>
                  <a:uFillTx/>
                  <a:latin typeface="Nunito Sans"/>
                  <a:ea typeface="+mn-ea"/>
                  <a:cs typeface="+mn-cs"/>
                </a:endParaRPr>
              </a:p>
            </p:txBody>
          </p:sp>
        </p:grpSp>
      </p:grpSp>
    </p:spTree>
    <p:extLst>
      <p:ext uri="{BB962C8B-B14F-4D97-AF65-F5344CB8AC3E}">
        <p14:creationId xmlns:p14="http://schemas.microsoft.com/office/powerpoint/2010/main" val="30138889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5 Common Mistakes to Avoid When Asking a Question | Inc.com">
            <a:extLst>
              <a:ext uri="{FF2B5EF4-FFF2-40B4-BE49-F238E27FC236}">
                <a16:creationId xmlns:a16="http://schemas.microsoft.com/office/drawing/2014/main" id="{B7C4C970-FAA3-265C-E0BC-B814DC006A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883" r="4077"/>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34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F80E69-5D14-BE32-615D-1A7C57EF57AB}"/>
              </a:ext>
            </a:extLst>
          </p:cNvPr>
          <p:cNvSpPr>
            <a:spLocks noGrp="1"/>
          </p:cNvSpPr>
          <p:nvPr>
            <p:ph type="sldNum" sz="quarter" idx="4294967295"/>
          </p:nvPr>
        </p:nvSpPr>
        <p:spPr>
          <a:xfrm>
            <a:off x="8610600" y="6356350"/>
            <a:ext cx="2743200" cy="365125"/>
          </a:xfrm>
        </p:spPr>
        <p:txBody>
          <a:bodyPr/>
          <a:lstStyle/>
          <a:p>
            <a:fld id="{B6F15528-21DE-4FAA-801E-634DDDAF4B2B}" type="slidenum">
              <a:rPr lang="en-GB" smtClean="0"/>
              <a:t>7</a:t>
            </a:fld>
            <a:endParaRPr lang="en-GB"/>
          </a:p>
        </p:txBody>
      </p:sp>
      <p:sp>
        <p:nvSpPr>
          <p:cNvPr id="5" name="object 5">
            <a:extLst>
              <a:ext uri="{FF2B5EF4-FFF2-40B4-BE49-F238E27FC236}">
                <a16:creationId xmlns:a16="http://schemas.microsoft.com/office/drawing/2014/main" id="{9E80209A-ED3C-C423-F883-9213FA1B01E2}"/>
              </a:ext>
            </a:extLst>
          </p:cNvPr>
          <p:cNvSpPr txBox="1"/>
          <p:nvPr/>
        </p:nvSpPr>
        <p:spPr>
          <a:xfrm>
            <a:off x="2064021" y="720566"/>
            <a:ext cx="8063958" cy="5416868"/>
          </a:xfrm>
          <a:prstGeom prst="rect">
            <a:avLst/>
          </a:prstGeom>
        </p:spPr>
        <p:txBody>
          <a:bodyPr vert="horz" wrap="square" lIns="0" tIns="0" rIns="0" bIns="0" rtlCol="0" anchor="t">
            <a:spAutoFit/>
          </a:bodyPr>
          <a:lstStyle/>
          <a:p>
            <a:pPr marL="0" marR="0" lvl="1" indent="0" algn="ctr" defTabSz="685784" rtl="0" eaLnBrk="1" fontAlgn="auto" latinLnBrk="0" hangingPunct="1">
              <a:lnSpc>
                <a:spcPct val="100000"/>
              </a:lnSpc>
              <a:spcBef>
                <a:spcPts val="0"/>
              </a:spcBef>
              <a:spcAft>
                <a:spcPts val="0"/>
              </a:spcAft>
              <a:buClrTx/>
              <a:buSzTx/>
              <a:buFontTx/>
              <a:buNone/>
              <a:tabLst/>
              <a:defRPr/>
            </a:pPr>
            <a:r>
              <a:rPr kumimoji="0" lang="en-GB" sz="8800" b="0" i="0" u="none" strike="noStrike" kern="0" cap="none" spc="0" normalizeH="0" baseline="0" noProof="0" dirty="0">
                <a:ln>
                  <a:noFill/>
                </a:ln>
                <a:solidFill>
                  <a:schemeClr val="accent5"/>
                </a:solidFill>
                <a:effectLst/>
                <a:uLnTx/>
                <a:uFillTx/>
                <a:latin typeface="Nunito Sans Black"/>
                <a:ea typeface="+mn-ea"/>
                <a:cs typeface="Calibri"/>
              </a:rPr>
              <a:t>Moving from training </a:t>
            </a:r>
          </a:p>
          <a:p>
            <a:pPr marL="0" marR="0" lvl="1" indent="0" algn="ctr" defTabSz="685784" rtl="0" eaLnBrk="1" fontAlgn="auto" latinLnBrk="0" hangingPunct="1">
              <a:lnSpc>
                <a:spcPct val="100000"/>
              </a:lnSpc>
              <a:spcBef>
                <a:spcPts val="0"/>
              </a:spcBef>
              <a:spcAft>
                <a:spcPts val="0"/>
              </a:spcAft>
              <a:buClrTx/>
              <a:buSzTx/>
              <a:buFontTx/>
              <a:buNone/>
              <a:tabLst/>
              <a:defRPr/>
            </a:pPr>
            <a:r>
              <a:rPr kumimoji="0" lang="en-GB" sz="8800" b="0" i="0" u="none" strike="noStrike" kern="0" cap="none" spc="0" normalizeH="0" baseline="0" noProof="0" dirty="0">
                <a:ln>
                  <a:noFill/>
                </a:ln>
                <a:solidFill>
                  <a:schemeClr val="accent5"/>
                </a:solidFill>
                <a:effectLst/>
                <a:uLnTx/>
                <a:uFillTx/>
                <a:latin typeface="Nunito Sans Black"/>
                <a:ea typeface="+mn-ea"/>
                <a:cs typeface="Calibri"/>
              </a:rPr>
              <a:t>to </a:t>
            </a:r>
          </a:p>
          <a:p>
            <a:pPr marL="0" marR="0" lvl="1" indent="0" algn="ctr" defTabSz="685784" rtl="0" eaLnBrk="1" fontAlgn="auto" latinLnBrk="0" hangingPunct="1">
              <a:lnSpc>
                <a:spcPct val="100000"/>
              </a:lnSpc>
              <a:spcBef>
                <a:spcPts val="0"/>
              </a:spcBef>
              <a:spcAft>
                <a:spcPts val="0"/>
              </a:spcAft>
              <a:buClrTx/>
              <a:buSzTx/>
              <a:buFontTx/>
              <a:buNone/>
              <a:tabLst/>
              <a:defRPr/>
            </a:pPr>
            <a:r>
              <a:rPr lang="en-GB" sz="8800" kern="0" dirty="0">
                <a:solidFill>
                  <a:schemeClr val="accent5"/>
                </a:solidFill>
                <a:latin typeface="Nunito Sans Black"/>
                <a:cs typeface="Calibri"/>
              </a:rPr>
              <a:t>l</a:t>
            </a:r>
            <a:r>
              <a:rPr kumimoji="0" lang="en-GB" sz="8800" b="0" i="0" u="none" strike="noStrike" kern="0" cap="none" spc="0" normalizeH="0" baseline="0" noProof="0" dirty="0">
                <a:ln>
                  <a:noFill/>
                </a:ln>
                <a:solidFill>
                  <a:schemeClr val="accent5"/>
                </a:solidFill>
                <a:effectLst/>
                <a:uLnTx/>
                <a:uFillTx/>
                <a:latin typeface="Nunito Sans Black"/>
                <a:ea typeface="+mn-ea"/>
                <a:cs typeface="Calibri"/>
              </a:rPr>
              <a:t>earning</a:t>
            </a:r>
            <a:endParaRPr kumimoji="0" lang="en-US" sz="4800" b="0" i="0" u="none" strike="noStrike" kern="1200" cap="none" spc="0" normalizeH="0" baseline="0" noProof="0" dirty="0">
              <a:ln>
                <a:noFill/>
              </a:ln>
              <a:solidFill>
                <a:schemeClr val="accent5"/>
              </a:solidFill>
              <a:effectLst/>
              <a:uLnTx/>
              <a:uFillTx/>
              <a:latin typeface="Nunito Sans"/>
              <a:ea typeface="+mn-ea"/>
              <a:cs typeface="+mn-cs"/>
            </a:endParaRPr>
          </a:p>
        </p:txBody>
      </p:sp>
    </p:spTree>
    <p:extLst>
      <p:ext uri="{BB962C8B-B14F-4D97-AF65-F5344CB8AC3E}">
        <p14:creationId xmlns:p14="http://schemas.microsoft.com/office/powerpoint/2010/main" val="31863114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white text on an orange background&#10;&#10;Description automatically generated">
            <a:extLst>
              <a:ext uri="{FF2B5EF4-FFF2-40B4-BE49-F238E27FC236}">
                <a16:creationId xmlns:a16="http://schemas.microsoft.com/office/drawing/2014/main" id="{54195000-581E-9067-6459-C5199B7129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997710"/>
            <a:ext cx="10905066" cy="2862578"/>
          </a:xfrm>
          <a:prstGeom prst="rect">
            <a:avLst/>
          </a:prstGeom>
        </p:spPr>
      </p:pic>
    </p:spTree>
    <p:extLst>
      <p:ext uri="{BB962C8B-B14F-4D97-AF65-F5344CB8AC3E}">
        <p14:creationId xmlns:p14="http://schemas.microsoft.com/office/powerpoint/2010/main" val="90541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2AC5FB6-A8E1-691B-AE5C-7C860A85C578}"/>
              </a:ext>
            </a:extLst>
          </p:cNvPr>
          <p:cNvSpPr txBox="1"/>
          <p:nvPr/>
        </p:nvSpPr>
        <p:spPr>
          <a:xfrm>
            <a:off x="6867424" y="4683800"/>
            <a:ext cx="3626912" cy="711733"/>
          </a:xfrm>
          <a:prstGeom prst="rect">
            <a:avLst/>
          </a:prstGeom>
          <a:noFill/>
        </p:spPr>
        <p:txBody>
          <a:bodyPr wrap="square">
            <a:spAutoFit/>
          </a:bodyPr>
          <a:lstStyle/>
          <a:p>
            <a:pPr marL="0" marR="0" lvl="0" indent="0" algn="ctr" defTabSz="685800" rtl="0" eaLnBrk="1" fontAlgn="auto" latinLnBrk="0" hangingPunct="1">
              <a:lnSpc>
                <a:spcPts val="4950"/>
              </a:lnSpc>
              <a:spcBef>
                <a:spcPts val="0"/>
              </a:spcBef>
              <a:spcAft>
                <a:spcPts val="0"/>
              </a:spcAft>
              <a:buClr>
                <a:srgbClr val="7414DC"/>
              </a:buClr>
              <a:buSzPct val="125000"/>
              <a:buFont typeface="Arial" panose="020B0604020202020204" pitchFamily="34" charset="0"/>
              <a:buNone/>
              <a:tabLst/>
              <a:defRPr/>
            </a:pPr>
            <a:r>
              <a:rPr kumimoji="0" lang="en-US" sz="3600" b="0" i="0" u="none" strike="noStrike" kern="1200" cap="none" spc="-146" normalizeH="0" baseline="0" noProof="0" dirty="0">
                <a:ln>
                  <a:noFill/>
                </a:ln>
                <a:solidFill>
                  <a:schemeClr val="accent2">
                    <a:lumMod val="75000"/>
                  </a:schemeClr>
                </a:solidFill>
                <a:effectLst/>
                <a:uLnTx/>
                <a:uFillTx/>
                <a:latin typeface="Nunito Sans Black" charset="0"/>
                <a:ea typeface="+mn-ea"/>
                <a:cs typeface="Nunito Sans Black" charset="0"/>
              </a:rPr>
              <a:t>Safe Scouting</a:t>
            </a:r>
            <a:endParaRPr kumimoji="0" lang="en-US" sz="2800" b="0" i="0" u="none" strike="noStrike" kern="1200" cap="none" spc="-146" normalizeH="0" baseline="0" noProof="0" dirty="0">
              <a:ln>
                <a:noFill/>
              </a:ln>
              <a:solidFill>
                <a:schemeClr val="accent2">
                  <a:lumMod val="75000"/>
                </a:schemeClr>
              </a:solidFill>
              <a:effectLst/>
              <a:uLnTx/>
              <a:uFillTx/>
              <a:latin typeface="Nunito Sans Black" charset="0"/>
              <a:ea typeface="+mn-ea"/>
              <a:cs typeface="Nunito Sans Black" charset="0"/>
            </a:endParaRPr>
          </a:p>
        </p:txBody>
      </p:sp>
      <p:pic>
        <p:nvPicPr>
          <p:cNvPr id="3" name="Picture 2" descr="A red square with a white puzzle piece and a red cross&#10;&#10;Description automatically generated">
            <a:extLst>
              <a:ext uri="{FF2B5EF4-FFF2-40B4-BE49-F238E27FC236}">
                <a16:creationId xmlns:a16="http://schemas.microsoft.com/office/drawing/2014/main" id="{9293E430-7EC2-4292-0ED1-7379228F75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806" y="2170305"/>
            <a:ext cx="2999795" cy="2999795"/>
          </a:xfrm>
          <a:prstGeom prst="rect">
            <a:avLst/>
          </a:prstGeom>
        </p:spPr>
      </p:pic>
      <p:pic>
        <p:nvPicPr>
          <p:cNvPr id="7" name="Picture 6" descr="A white text on an orange background&#10;&#10;Description automatically generated">
            <a:extLst>
              <a:ext uri="{FF2B5EF4-FFF2-40B4-BE49-F238E27FC236}">
                <a16:creationId xmlns:a16="http://schemas.microsoft.com/office/drawing/2014/main" id="{FD46AB43-9D0E-D3C9-C5DC-D122CD090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1128" y="296788"/>
            <a:ext cx="5629742" cy="1477806"/>
          </a:xfrm>
          <a:prstGeom prst="rect">
            <a:avLst/>
          </a:prstGeom>
        </p:spPr>
      </p:pic>
      <p:pic>
        <p:nvPicPr>
          <p:cNvPr id="9" name="Picture 8" descr="A hand holding two people&#10;&#10;Description automatically generated">
            <a:extLst>
              <a:ext uri="{FF2B5EF4-FFF2-40B4-BE49-F238E27FC236}">
                <a16:creationId xmlns:a16="http://schemas.microsoft.com/office/drawing/2014/main" id="{8D3832F4-E5B4-8286-3FD5-C751D6ABDC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6803" y="2239299"/>
            <a:ext cx="2708154" cy="2444501"/>
          </a:xfrm>
          <a:prstGeom prst="rect">
            <a:avLst/>
          </a:prstGeom>
        </p:spPr>
      </p:pic>
      <p:sp>
        <p:nvSpPr>
          <p:cNvPr id="10" name="TextBox 9">
            <a:extLst>
              <a:ext uri="{FF2B5EF4-FFF2-40B4-BE49-F238E27FC236}">
                <a16:creationId xmlns:a16="http://schemas.microsoft.com/office/drawing/2014/main" id="{B70FD314-2D43-8EE1-5A68-97082AF75D71}"/>
              </a:ext>
            </a:extLst>
          </p:cNvPr>
          <p:cNvSpPr txBox="1"/>
          <p:nvPr/>
        </p:nvSpPr>
        <p:spPr>
          <a:xfrm>
            <a:off x="353209" y="5395533"/>
            <a:ext cx="11790381" cy="1352934"/>
          </a:xfrm>
          <a:prstGeom prst="rect">
            <a:avLst/>
          </a:prstGeom>
          <a:noFill/>
        </p:spPr>
        <p:txBody>
          <a:bodyPr wrap="square">
            <a:spAutoFit/>
          </a:bodyPr>
          <a:lstStyle/>
          <a:p>
            <a:pPr marL="0" marR="0" lvl="0" indent="0" algn="ctr" defTabSz="685800" rtl="0" eaLnBrk="1" fontAlgn="auto" latinLnBrk="0" hangingPunct="1">
              <a:lnSpc>
                <a:spcPts val="4950"/>
              </a:lnSpc>
              <a:spcBef>
                <a:spcPts val="0"/>
              </a:spcBef>
              <a:spcAft>
                <a:spcPts val="0"/>
              </a:spcAft>
              <a:buClr>
                <a:srgbClr val="7414DC"/>
              </a:buClr>
              <a:buSzPct val="125000"/>
              <a:buFont typeface="Arial" panose="020B0604020202020204" pitchFamily="34" charset="0"/>
              <a:buNone/>
              <a:tabLst/>
              <a:defRPr/>
            </a:pPr>
            <a:r>
              <a:rPr kumimoji="0" lang="en-US" sz="3600" b="0" i="0" u="none" strike="noStrike" kern="1200" cap="none" spc="-146" normalizeH="0" baseline="0" noProof="0" dirty="0">
                <a:ln>
                  <a:noFill/>
                </a:ln>
                <a:solidFill>
                  <a:schemeClr val="accent2">
                    <a:lumMod val="75000"/>
                  </a:schemeClr>
                </a:solidFill>
                <a:effectLst/>
                <a:uLnTx/>
                <a:uFillTx/>
                <a:latin typeface="Nunito Sans Black" charset="0"/>
                <a:ea typeface="+mn-ea"/>
                <a:cs typeface="Nunito Sans Black" charset="0"/>
              </a:rPr>
              <a:t>Every 3 years</a:t>
            </a:r>
          </a:p>
          <a:p>
            <a:pPr marL="0" marR="0" lvl="0" indent="0" algn="ctr" defTabSz="685800" rtl="0" eaLnBrk="1" fontAlgn="auto" latinLnBrk="0" hangingPunct="1">
              <a:lnSpc>
                <a:spcPts val="4950"/>
              </a:lnSpc>
              <a:spcBef>
                <a:spcPts val="0"/>
              </a:spcBef>
              <a:spcAft>
                <a:spcPts val="0"/>
              </a:spcAft>
              <a:buClr>
                <a:srgbClr val="7414DC"/>
              </a:buClr>
              <a:buSzPct val="125000"/>
              <a:buFont typeface="Arial" panose="020B0604020202020204" pitchFamily="34" charset="0"/>
              <a:buNone/>
              <a:tabLst/>
              <a:defRPr/>
            </a:pPr>
            <a:r>
              <a:rPr lang="en-US" sz="2800" spc="-146" dirty="0">
                <a:solidFill>
                  <a:schemeClr val="accent2">
                    <a:lumMod val="75000"/>
                  </a:schemeClr>
                </a:solidFill>
                <a:latin typeface="Nunito Sans Black" charset="0"/>
                <a:cs typeface="Nunito Sans Black" charset="0"/>
              </a:rPr>
              <a:t>(Current Compass renewal dates will migrate across)</a:t>
            </a:r>
            <a:endParaRPr kumimoji="0" lang="en-US" sz="2800" b="0" i="0" u="none" strike="noStrike" kern="1200" cap="none" spc="-146" normalizeH="0" baseline="0" noProof="0" dirty="0">
              <a:ln>
                <a:noFill/>
              </a:ln>
              <a:solidFill>
                <a:schemeClr val="accent2">
                  <a:lumMod val="75000"/>
                </a:schemeClr>
              </a:solidFill>
              <a:effectLst/>
              <a:uLnTx/>
              <a:uFillTx/>
              <a:latin typeface="Nunito Sans Black" charset="0"/>
              <a:ea typeface="+mn-ea"/>
              <a:cs typeface="Nunito Sans Black" charset="0"/>
            </a:endParaRPr>
          </a:p>
        </p:txBody>
      </p:sp>
    </p:spTree>
    <p:extLst>
      <p:ext uri="{BB962C8B-B14F-4D97-AF65-F5344CB8AC3E}">
        <p14:creationId xmlns:p14="http://schemas.microsoft.com/office/powerpoint/2010/main" val="383870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2140C08C-DB9D-CEED-3333-1539F4A5B3FB}"/>
              </a:ext>
            </a:extLst>
          </p:cNvPr>
          <p:cNvSpPr txBox="1"/>
          <p:nvPr/>
        </p:nvSpPr>
        <p:spPr>
          <a:xfrm>
            <a:off x="855234" y="456844"/>
            <a:ext cx="9034516" cy="1107996"/>
          </a:xfrm>
          <a:prstGeom prst="rect">
            <a:avLst/>
          </a:prstGeom>
        </p:spPr>
        <p:txBody>
          <a:bodyPr vert="horz" wrap="square" lIns="0" tIns="0" rIns="0" bIns="0" rtlCol="0" anchor="t">
            <a:spAutoFit/>
          </a:bodyPr>
          <a:lstStyle/>
          <a:p>
            <a:pPr marL="0" lvl="1" algn="ctr" defTabSz="685784">
              <a:defRPr/>
            </a:pPr>
            <a:r>
              <a:rPr kumimoji="0" lang="en-GB" sz="3600" b="0" i="0" u="none" strike="noStrike" kern="0" cap="none" spc="0" normalizeH="0" baseline="0" noProof="0" dirty="0">
                <a:ln>
                  <a:noFill/>
                </a:ln>
                <a:solidFill>
                  <a:srgbClr val="1D6FA9"/>
                </a:solidFill>
                <a:effectLst/>
                <a:uLnTx/>
                <a:uFillTx/>
                <a:latin typeface="Nunito Sans Black"/>
                <a:ea typeface="+mn-ea"/>
                <a:cs typeface="Calibri"/>
              </a:rPr>
              <a:t>When learning will need to complete </a:t>
            </a:r>
            <a:r>
              <a:rPr lang="en-GB" sz="3600" kern="0" dirty="0">
                <a:solidFill>
                  <a:srgbClr val="1D6FA9"/>
                </a:solidFill>
                <a:latin typeface="Nunito Sans Black"/>
                <a:cs typeface="Calibri"/>
              </a:rPr>
              <a:t>(when going roots learning goes live)</a:t>
            </a:r>
            <a:endParaRPr kumimoji="0" lang="en-US" sz="1600" b="0" i="0" u="none" strike="noStrike" kern="1200" cap="none" spc="0" normalizeH="0" baseline="0" noProof="0" dirty="0">
              <a:ln>
                <a:noFill/>
              </a:ln>
              <a:solidFill>
                <a:srgbClr val="1D6FA9"/>
              </a:solidFill>
              <a:effectLst/>
              <a:uLnTx/>
              <a:uFillTx/>
              <a:latin typeface="Nunito Sans"/>
              <a:ea typeface="+mn-ea"/>
              <a:cs typeface="+mn-cs"/>
            </a:endParaRPr>
          </a:p>
        </p:txBody>
      </p:sp>
      <p:graphicFrame>
        <p:nvGraphicFramePr>
          <p:cNvPr id="9" name="Table 4">
            <a:extLst>
              <a:ext uri="{FF2B5EF4-FFF2-40B4-BE49-F238E27FC236}">
                <a16:creationId xmlns:a16="http://schemas.microsoft.com/office/drawing/2014/main" id="{57949A93-5247-44D6-FFA6-61E1FA74BCE7}"/>
              </a:ext>
            </a:extLst>
          </p:cNvPr>
          <p:cNvGraphicFramePr>
            <a:graphicFrameLocks noGrp="1"/>
          </p:cNvGraphicFramePr>
          <p:nvPr>
            <p:extLst>
              <p:ext uri="{D42A27DB-BD31-4B8C-83A1-F6EECF244321}">
                <p14:modId xmlns:p14="http://schemas.microsoft.com/office/powerpoint/2010/main" val="4024443125"/>
              </p:ext>
            </p:extLst>
          </p:nvPr>
        </p:nvGraphicFramePr>
        <p:xfrm>
          <a:off x="1327375" y="1870544"/>
          <a:ext cx="9321305" cy="4436898"/>
        </p:xfrm>
        <a:graphic>
          <a:graphicData uri="http://schemas.openxmlformats.org/drawingml/2006/table">
            <a:tbl>
              <a:tblPr firstRow="1" bandRow="1">
                <a:tableStyleId>{00A15C55-8517-42AA-B614-E9B94910E393}</a:tableStyleId>
              </a:tblPr>
              <a:tblGrid>
                <a:gridCol w="1213415">
                  <a:extLst>
                    <a:ext uri="{9D8B030D-6E8A-4147-A177-3AD203B41FA5}">
                      <a16:colId xmlns:a16="http://schemas.microsoft.com/office/drawing/2014/main" val="3112631941"/>
                    </a:ext>
                  </a:extLst>
                </a:gridCol>
                <a:gridCol w="2702630">
                  <a:extLst>
                    <a:ext uri="{9D8B030D-6E8A-4147-A177-3AD203B41FA5}">
                      <a16:colId xmlns:a16="http://schemas.microsoft.com/office/drawing/2014/main" val="652410027"/>
                    </a:ext>
                  </a:extLst>
                </a:gridCol>
                <a:gridCol w="2702630">
                  <a:extLst>
                    <a:ext uri="{9D8B030D-6E8A-4147-A177-3AD203B41FA5}">
                      <a16:colId xmlns:a16="http://schemas.microsoft.com/office/drawing/2014/main" val="1890409726"/>
                    </a:ext>
                  </a:extLst>
                </a:gridCol>
                <a:gridCol w="2702630">
                  <a:extLst>
                    <a:ext uri="{9D8B030D-6E8A-4147-A177-3AD203B41FA5}">
                      <a16:colId xmlns:a16="http://schemas.microsoft.com/office/drawing/2014/main" val="1626351189"/>
                    </a:ext>
                  </a:extLst>
                </a:gridCol>
              </a:tblGrid>
              <a:tr h="471331">
                <a:tc rowSpan="4">
                  <a:txBody>
                    <a:bodyPr/>
                    <a:lstStyle/>
                    <a:p>
                      <a:pPr algn="ctr"/>
                      <a:r>
                        <a:rPr lang="en-US" sz="1600" dirty="0"/>
                        <a:t>All Adults</a:t>
                      </a:r>
                      <a:endParaRPr lang="en-GB" sz="1600" dirty="0"/>
                    </a:p>
                  </a:txBody>
                  <a:tcPr anchor="ctr"/>
                </a:tc>
                <a:tc>
                  <a:txBody>
                    <a:bodyPr/>
                    <a:lstStyle/>
                    <a:p>
                      <a:pPr algn="ctr"/>
                      <a:r>
                        <a:rPr lang="en-GB" sz="1600" dirty="0"/>
                        <a:t>Within the first 6-months</a:t>
                      </a:r>
                    </a:p>
                  </a:txBody>
                  <a:tcPr anchor="ctr"/>
                </a:tc>
                <a:tc>
                  <a:txBody>
                    <a:bodyPr/>
                    <a:lstStyle/>
                    <a:p>
                      <a:pPr algn="ctr"/>
                      <a:r>
                        <a:rPr lang="en-GB" sz="1600"/>
                        <a:t>Within the first 6-months &amp; every 3 years</a:t>
                      </a:r>
                    </a:p>
                  </a:txBody>
                  <a:tcPr anchor="ctr"/>
                </a:tc>
                <a:tc>
                  <a:txBody>
                    <a:bodyPr/>
                    <a:lstStyle/>
                    <a:p>
                      <a:pPr algn="ctr"/>
                      <a:r>
                        <a:rPr lang="en-GB" sz="1600"/>
                        <a:t>Within the first year &amp; every 3 years</a:t>
                      </a:r>
                    </a:p>
                  </a:txBody>
                  <a:tcPr anchor="ctr"/>
                </a:tc>
                <a:extLst>
                  <a:ext uri="{0D108BD9-81ED-4DB2-BD59-A6C34878D82A}">
                    <a16:rowId xmlns:a16="http://schemas.microsoft.com/office/drawing/2014/main" val="1251894971"/>
                  </a:ext>
                </a:extLst>
              </a:tr>
              <a:tr h="642963">
                <a:tc vMerge="1">
                  <a:txBody>
                    <a:bodyPr/>
                    <a:lstStyle/>
                    <a:p>
                      <a:pPr algn="ctr"/>
                      <a:endParaRPr lang="en-GB"/>
                    </a:p>
                  </a:txBody>
                  <a:tcPr anchor="ctr">
                    <a:solidFill>
                      <a:srgbClr val="D4F2EF"/>
                    </a:solidFill>
                  </a:tcPr>
                </a:tc>
                <a:tc>
                  <a:txBody>
                    <a:bodyPr/>
                    <a:lstStyle/>
                    <a:p>
                      <a:pPr algn="ctr"/>
                      <a:r>
                        <a:rPr lang="en-GB"/>
                        <a:t>Creating Inclusion</a:t>
                      </a:r>
                    </a:p>
                  </a:txBody>
                  <a:tcPr anchor="ctr"/>
                </a:tc>
                <a:tc>
                  <a:txBody>
                    <a:bodyPr/>
                    <a:lstStyle/>
                    <a:p>
                      <a:pPr algn="ctr"/>
                      <a:r>
                        <a:rPr lang="en-GB"/>
                        <a:t>Safe Scouting</a:t>
                      </a:r>
                    </a:p>
                  </a:txBody>
                  <a:tcPr anchor="ctr"/>
                </a:tc>
                <a:tc>
                  <a:txBody>
                    <a:bodyPr/>
                    <a:lstStyle/>
                    <a:p>
                      <a:pPr algn="ctr"/>
                      <a:r>
                        <a:rPr lang="en-GB"/>
                        <a:t>First Aid (If applicable)</a:t>
                      </a:r>
                    </a:p>
                  </a:txBody>
                  <a:tcPr anchor="ctr"/>
                </a:tc>
                <a:extLst>
                  <a:ext uri="{0D108BD9-81ED-4DB2-BD59-A6C34878D82A}">
                    <a16:rowId xmlns:a16="http://schemas.microsoft.com/office/drawing/2014/main" val="2198842355"/>
                  </a:ext>
                </a:extLst>
              </a:tr>
              <a:tr h="642963">
                <a:tc vMerge="1">
                  <a:txBody>
                    <a:bodyPr/>
                    <a:lstStyle/>
                    <a:p>
                      <a:pPr algn="ctr"/>
                      <a:endParaRPr lang="en-GB"/>
                    </a:p>
                  </a:txBody>
                  <a:tcPr anchor="ctr">
                    <a:solidFill>
                      <a:srgbClr val="EDF8FA"/>
                    </a:solidFill>
                  </a:tcPr>
                </a:tc>
                <a:tc>
                  <a:txBody>
                    <a:bodyPr/>
                    <a:lstStyle/>
                    <a:p>
                      <a:pPr algn="ctr"/>
                      <a:r>
                        <a:rPr lang="en-GB"/>
                        <a:t>Data Protection in Scouts</a:t>
                      </a:r>
                    </a:p>
                  </a:txBody>
                  <a:tcPr anchor="ctr"/>
                </a:tc>
                <a:tc>
                  <a:txBody>
                    <a:bodyPr/>
                    <a:lstStyle/>
                    <a:p>
                      <a:pPr algn="ctr"/>
                      <a:endParaRPr lang="en-GB" dirty="0"/>
                    </a:p>
                  </a:txBody>
                  <a:tcPr anchor="ctr"/>
                </a:tc>
                <a:tc>
                  <a:txBody>
                    <a:bodyPr/>
                    <a:lstStyle/>
                    <a:p>
                      <a:pPr algn="ctr"/>
                      <a:endParaRPr lang="en-GB" dirty="0"/>
                    </a:p>
                  </a:txBody>
                  <a:tcPr anchor="ctr"/>
                </a:tc>
                <a:extLst>
                  <a:ext uri="{0D108BD9-81ED-4DB2-BD59-A6C34878D82A}">
                    <a16:rowId xmlns:a16="http://schemas.microsoft.com/office/drawing/2014/main" val="3959331330"/>
                  </a:ext>
                </a:extLst>
              </a:tr>
              <a:tr h="642963">
                <a:tc vMerge="1">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a:p>
                  </a:txBody>
                  <a:tcPr anchor="ctr">
                    <a:solidFill>
                      <a:srgbClr val="D4F2EF"/>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Who we are and What we do</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a:p>
                  </a:txBody>
                  <a:tcPr anchor="ctr"/>
                </a:tc>
                <a:tc>
                  <a:txBody>
                    <a:bodyPr/>
                    <a:lstStyle/>
                    <a:p>
                      <a:pPr algn="ctr"/>
                      <a:endParaRPr lang="en-GB" dirty="0"/>
                    </a:p>
                  </a:txBody>
                  <a:tcPr anchor="ctr"/>
                </a:tc>
                <a:extLst>
                  <a:ext uri="{0D108BD9-81ED-4DB2-BD59-A6C34878D82A}">
                    <a16:rowId xmlns:a16="http://schemas.microsoft.com/office/drawing/2014/main" val="822938913"/>
                  </a:ext>
                </a:extLst>
              </a:tr>
              <a:tr h="642963">
                <a:tc rowSpan="3">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dirty="0">
                          <a:solidFill>
                            <a:schemeClr val="tx1"/>
                          </a:solidFill>
                        </a:rPr>
                        <a:t>As relevant to role/team</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t>Delivering a great programme</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a:p>
                  </a:txBody>
                  <a:tcPr anchor="ctr"/>
                </a:tc>
                <a:tc>
                  <a:txBody>
                    <a:bodyPr/>
                    <a:lstStyle/>
                    <a:p>
                      <a:pPr algn="ctr"/>
                      <a:endParaRPr lang="en-GB" dirty="0"/>
                    </a:p>
                  </a:txBody>
                  <a:tcPr anchor="ctr"/>
                </a:tc>
                <a:extLst>
                  <a:ext uri="{0D108BD9-81ED-4DB2-BD59-A6C34878D82A}">
                    <a16:rowId xmlns:a16="http://schemas.microsoft.com/office/drawing/2014/main" val="1359217516"/>
                  </a:ext>
                </a:extLst>
              </a:tr>
              <a:tr h="642963">
                <a:tc vMerge="1">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a:p>
                  </a:txBody>
                  <a:tcPr anchor="ctr">
                    <a:solidFill>
                      <a:srgbClr val="D4F2EF"/>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a:solidFill>
                            <a:schemeClr val="tx1"/>
                          </a:solidFill>
                        </a:rPr>
                        <a:t>Being a Trustee in Scouts</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a:p>
                  </a:txBody>
                  <a:tcPr anchor="ctr"/>
                </a:tc>
                <a:tc>
                  <a:txBody>
                    <a:bodyPr/>
                    <a:lstStyle/>
                    <a:p>
                      <a:pPr algn="ctr"/>
                      <a:endParaRPr lang="en-GB" dirty="0"/>
                    </a:p>
                  </a:txBody>
                  <a:tcPr anchor="ctr"/>
                </a:tc>
                <a:extLst>
                  <a:ext uri="{0D108BD9-81ED-4DB2-BD59-A6C34878D82A}">
                    <a16:rowId xmlns:a16="http://schemas.microsoft.com/office/drawing/2014/main" val="1414876507"/>
                  </a:ext>
                </a:extLst>
              </a:tr>
              <a:tr h="642963">
                <a:tc vMerge="1">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a:p>
                  </a:txBody>
                  <a:tcPr anchor="ctr">
                    <a:solidFill>
                      <a:srgbClr val="EDF8FA"/>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dirty="0">
                          <a:solidFill>
                            <a:schemeClr val="tx1"/>
                          </a:solidFill>
                        </a:rPr>
                        <a:t>Leading Scout Volunteers</a:t>
                      </a:r>
                    </a:p>
                  </a:txBody>
                  <a:tcPr anchor="ct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GB"/>
                    </a:p>
                  </a:txBody>
                  <a:tcPr anchor="ctr"/>
                </a:tc>
                <a:tc>
                  <a:txBody>
                    <a:bodyPr/>
                    <a:lstStyle/>
                    <a:p>
                      <a:pPr algn="ctr"/>
                      <a:endParaRPr lang="en-GB" dirty="0"/>
                    </a:p>
                  </a:txBody>
                  <a:tcPr anchor="ctr"/>
                </a:tc>
                <a:extLst>
                  <a:ext uri="{0D108BD9-81ED-4DB2-BD59-A6C34878D82A}">
                    <a16:rowId xmlns:a16="http://schemas.microsoft.com/office/drawing/2014/main" val="72187833"/>
                  </a:ext>
                </a:extLst>
              </a:tr>
            </a:tbl>
          </a:graphicData>
        </a:graphic>
      </p:graphicFrame>
    </p:spTree>
    <p:extLst>
      <p:ext uri="{BB962C8B-B14F-4D97-AF65-F5344CB8AC3E}">
        <p14:creationId xmlns:p14="http://schemas.microsoft.com/office/powerpoint/2010/main" val="6686322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54" name="Picture 6" descr="Roles, Responsibilities and Boundaries for Educators in FE">
            <a:extLst>
              <a:ext uri="{FF2B5EF4-FFF2-40B4-BE49-F238E27FC236}">
                <a16:creationId xmlns:a16="http://schemas.microsoft.com/office/drawing/2014/main" id="{88AD8AF4-A0F0-B3E1-8B8C-DDE65D7A85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340" r="8114"/>
          <a:stretch/>
        </p:blipFill>
        <p:spPr bwMode="auto">
          <a:xfrm>
            <a:off x="5969353" y="2815228"/>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Happy Team Group People Isolate On White. Royalty Free SVG, Cliparts,  Vectors, And Stock Illustration. Image 86916729.">
            <a:extLst>
              <a:ext uri="{FF2B5EF4-FFF2-40B4-BE49-F238E27FC236}">
                <a16:creationId xmlns:a16="http://schemas.microsoft.com/office/drawing/2014/main" id="{0DCCAD50-CA95-58D0-5466-EF85F2B376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0841"/>
          <a:stretch/>
        </p:blipFill>
        <p:spPr bwMode="auto">
          <a:xfrm>
            <a:off x="8160603" y="2"/>
            <a:ext cx="4034316" cy="3486455"/>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noFill/>
          <a:extLst>
            <a:ext uri="{909E8E84-426E-40DD-AFC4-6F175D3DCCD1}">
              <a14:hiddenFill xmlns:a14="http://schemas.microsoft.com/office/drawing/2010/main">
                <a:solidFill>
                  <a:srgbClr val="FFFFFF"/>
                </a:solidFill>
              </a14:hiddenFill>
            </a:ext>
          </a:extLst>
        </p:spPr>
      </p:pic>
      <p:pic>
        <p:nvPicPr>
          <p:cNvPr id="2056" name="Picture 8" descr="Volunteer Days! - Lake Ripley Management District">
            <a:extLst>
              <a:ext uri="{FF2B5EF4-FFF2-40B4-BE49-F238E27FC236}">
                <a16:creationId xmlns:a16="http://schemas.microsoft.com/office/drawing/2014/main" id="{2E6A82A6-CF9B-0AFC-DDE0-CEB102BC54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507" r="19838" b="-4"/>
          <a:stretch/>
        </p:blipFill>
        <p:spPr bwMode="auto">
          <a:xfrm>
            <a:off x="9053088" y="4197217"/>
            <a:ext cx="3138912" cy="2660795"/>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noFill/>
          <a:extLst>
            <a:ext uri="{909E8E84-426E-40DD-AFC4-6F175D3DCCD1}">
              <a14:hiddenFill xmlns:a14="http://schemas.microsoft.com/office/drawing/2010/main">
                <a:solidFill>
                  <a:srgbClr val="FFFFFF"/>
                </a:solidFill>
              </a14:hiddenFill>
            </a:ext>
          </a:extLst>
        </p:spPr>
      </p:pic>
      <p:sp>
        <p:nvSpPr>
          <p:cNvPr id="3" name="object 3">
            <a:extLst>
              <a:ext uri="{FF2B5EF4-FFF2-40B4-BE49-F238E27FC236}">
                <a16:creationId xmlns:a16="http://schemas.microsoft.com/office/drawing/2014/main" id="{26A7EA67-D52B-F3F7-33F2-0F4AF34D1D0D}"/>
              </a:ext>
            </a:extLst>
          </p:cNvPr>
          <p:cNvSpPr txBox="1"/>
          <p:nvPr/>
        </p:nvSpPr>
        <p:spPr>
          <a:xfrm>
            <a:off x="598115" y="1423287"/>
            <a:ext cx="7360381" cy="1557873"/>
          </a:xfrm>
          <a:prstGeom prst="rect">
            <a:avLst/>
          </a:prstGeom>
        </p:spPr>
        <p:txBody>
          <a:bodyPr vert="horz" wrap="square" lIns="0" tIns="139393" rIns="0" bIns="0" rtlCol="0">
            <a:spAutoFit/>
          </a:bodyPr>
          <a:lstStyle/>
          <a:p>
            <a:pPr marL="7701" marR="3081">
              <a:lnSpc>
                <a:spcPts val="5403"/>
              </a:lnSpc>
              <a:spcBef>
                <a:spcPts val="1098"/>
              </a:spcBef>
            </a:pPr>
            <a:r>
              <a:rPr lang="en-GB" sz="5336" dirty="0">
                <a:latin typeface="Nunito Sans Black" panose="00000A00000000000000" pitchFamily="2" charset="0"/>
                <a:ea typeface="Calibri" panose="020F0502020204030204" pitchFamily="34" charset="0"/>
                <a:cs typeface="Times New Roman" panose="02020603050405020304" pitchFamily="18" charset="0"/>
              </a:rPr>
              <a:t>Simplified roles and structures</a:t>
            </a:r>
            <a:endParaRPr sz="5336" dirty="0">
              <a:latin typeface="Nunito Sans Black" panose="00000A00000000000000" pitchFamily="2" charset="0"/>
              <a:cs typeface="Arial"/>
            </a:endParaRPr>
          </a:p>
        </p:txBody>
      </p:sp>
    </p:spTree>
    <p:extLst>
      <p:ext uri="{BB962C8B-B14F-4D97-AF65-F5344CB8AC3E}">
        <p14:creationId xmlns:p14="http://schemas.microsoft.com/office/powerpoint/2010/main" val="37789411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500"/>
                                        <p:tgtEl>
                                          <p:spTgt spid="205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fade">
                                      <p:cBhvr>
                                        <p:cTn id="11" dur="500"/>
                                        <p:tgtEl>
                                          <p:spTgt spid="205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54"/>
                                        </p:tgtEl>
                                        <p:attrNameLst>
                                          <p:attrName>style.visibility</p:attrName>
                                        </p:attrNameLst>
                                      </p:cBhvr>
                                      <p:to>
                                        <p:strVal val="visible"/>
                                      </p:to>
                                    </p:set>
                                    <p:animEffect transition="in" filter="fade">
                                      <p:cBhvr>
                                        <p:cTn id="15"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4">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6">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Wood Badge | WOSM">
            <a:extLst>
              <a:ext uri="{FF2B5EF4-FFF2-40B4-BE49-F238E27FC236}">
                <a16:creationId xmlns:a16="http://schemas.microsoft.com/office/drawing/2014/main" id="{51A27F3B-710B-5E6E-4107-C450AFB9D3E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68" r="-2" b="164"/>
          <a:stretch/>
        </p:blipFill>
        <p:spPr bwMode="auto">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0D64B6A-6E04-4671-2CDC-5424BDF7D285}"/>
              </a:ext>
            </a:extLst>
          </p:cNvPr>
          <p:cNvSpPr txBox="1"/>
          <p:nvPr/>
        </p:nvSpPr>
        <p:spPr>
          <a:xfrm>
            <a:off x="7320465" y="2194102"/>
            <a:ext cx="4140013" cy="3908586"/>
          </a:xfrm>
          <a:prstGeom prst="rect">
            <a:avLst/>
          </a:prstGeom>
        </p:spPr>
        <p:txBody>
          <a:bodyPr vert="horz" lIns="91440" tIns="45720" rIns="91440" bIns="45720" rtlCol="0">
            <a:noAutofit/>
          </a:bodyPr>
          <a:lstStyle/>
          <a:p>
            <a:pPr defTabSz="914400">
              <a:lnSpc>
                <a:spcPct val="90000"/>
              </a:lnSpc>
              <a:spcAft>
                <a:spcPts val="800"/>
              </a:spcAft>
            </a:pPr>
            <a:r>
              <a:rPr lang="en-US" sz="2400" dirty="0">
                <a:effectLst/>
              </a:rPr>
              <a:t>As: </a:t>
            </a:r>
            <a:endParaRPr lang="en-US" sz="2000" dirty="0">
              <a:effectLst/>
            </a:endParaRPr>
          </a:p>
          <a:p>
            <a:pPr marL="342900" lvl="0" indent="-228600" defTabSz="914400">
              <a:lnSpc>
                <a:spcPct val="90000"/>
              </a:lnSpc>
              <a:buFont typeface="Arial" panose="020B0604020202020204" pitchFamily="34" charset="0"/>
              <a:buChar char="•"/>
            </a:pPr>
            <a:r>
              <a:rPr lang="en-US" sz="2400" dirty="0">
                <a:effectLst/>
              </a:rPr>
              <a:t>completing a Wood Badge is becoming optional</a:t>
            </a:r>
          </a:p>
          <a:p>
            <a:pPr marL="342900" lvl="0" indent="-228600" defTabSz="914400">
              <a:lnSpc>
                <a:spcPct val="90000"/>
              </a:lnSpc>
              <a:buFont typeface="Arial" panose="020B0604020202020204" pitchFamily="34" charset="0"/>
              <a:buChar char="•"/>
            </a:pPr>
            <a:endParaRPr lang="en-US" sz="2400" dirty="0">
              <a:effectLst/>
            </a:endParaRPr>
          </a:p>
          <a:p>
            <a:pPr marL="342900" lvl="0" indent="-228600" defTabSz="914400">
              <a:lnSpc>
                <a:spcPct val="90000"/>
              </a:lnSpc>
              <a:buFont typeface="Arial" panose="020B0604020202020204" pitchFamily="34" charset="0"/>
              <a:buChar char="•"/>
            </a:pPr>
            <a:r>
              <a:rPr lang="en-US" sz="2400" dirty="0">
                <a:effectLst/>
              </a:rPr>
              <a:t>learning plans and pathways will be part of our new online learning system</a:t>
            </a:r>
          </a:p>
          <a:p>
            <a:pPr lvl="0" indent="-228600" defTabSz="914400">
              <a:lnSpc>
                <a:spcPct val="90000"/>
              </a:lnSpc>
              <a:buFont typeface="Arial" panose="020B0604020202020204" pitchFamily="34" charset="0"/>
              <a:buChar char="•"/>
            </a:pPr>
            <a:endParaRPr lang="en-US" sz="2400" dirty="0">
              <a:effectLst/>
            </a:endParaRPr>
          </a:p>
          <a:p>
            <a:pPr marL="342900" lvl="0" indent="-228600" defTabSz="914400">
              <a:lnSpc>
                <a:spcPct val="90000"/>
              </a:lnSpc>
              <a:spcAft>
                <a:spcPts val="800"/>
              </a:spcAft>
              <a:buFont typeface="Arial" panose="020B0604020202020204" pitchFamily="34" charset="0"/>
              <a:buChar char="•"/>
            </a:pPr>
            <a:r>
              <a:rPr lang="en-US" sz="2400" dirty="0">
                <a:effectLst/>
              </a:rPr>
              <a:t>there will be simpler requirements and minimal manual validation of learning</a:t>
            </a:r>
          </a:p>
        </p:txBody>
      </p:sp>
      <p:sp>
        <p:nvSpPr>
          <p:cNvPr id="2" name="Slide Number Placeholder 1">
            <a:extLst>
              <a:ext uri="{FF2B5EF4-FFF2-40B4-BE49-F238E27FC236}">
                <a16:creationId xmlns:a16="http://schemas.microsoft.com/office/drawing/2014/main" id="{7AE8EC34-E2CC-DC79-325A-68EB5C49D555}"/>
              </a:ext>
            </a:extLst>
          </p:cNvPr>
          <p:cNvSpPr>
            <a:spLocks noGrp="1"/>
          </p:cNvSpPr>
          <p:nvPr>
            <p:ph type="sldNum" sz="quarter" idx="4294967295"/>
          </p:nvPr>
        </p:nvSpPr>
        <p:spPr>
          <a:xfrm>
            <a:off x="8610600" y="6356350"/>
            <a:ext cx="2743200" cy="365125"/>
          </a:xfrm>
        </p:spPr>
        <p:txBody>
          <a:bodyPr vert="horz" lIns="91440" tIns="45720" rIns="91440" bIns="45720" rtlCol="0" anchor="ctr">
            <a:normAutofit/>
          </a:bodyPr>
          <a:lstStyle/>
          <a:p>
            <a:pPr defTabSz="914400">
              <a:spcAft>
                <a:spcPts val="600"/>
              </a:spcAft>
              <a:defRPr/>
            </a:pPr>
            <a:fld id="{700D2239-22F3-4220-B53B-46EDA2AE5721}" type="slidenum">
              <a:rPr lang="en-US" sz="1000">
                <a:solidFill>
                  <a:schemeClr val="tx1">
                    <a:lumMod val="50000"/>
                    <a:lumOff val="50000"/>
                  </a:schemeClr>
                </a:solidFill>
                <a:latin typeface="Calibri" panose="020F0502020204030204"/>
              </a:rPr>
              <a:pPr defTabSz="914400">
                <a:spcAft>
                  <a:spcPts val="600"/>
                </a:spcAft>
                <a:defRPr/>
              </a:pPr>
              <a:t>74</a:t>
            </a:fld>
            <a:endParaRPr lang="en-US" sz="1000">
              <a:solidFill>
                <a:schemeClr val="tx1">
                  <a:lumMod val="50000"/>
                  <a:lumOff val="50000"/>
                </a:schemeClr>
              </a:solidFill>
              <a:latin typeface="Calibri" panose="020F0502020204030204"/>
            </a:endParaRPr>
          </a:p>
        </p:txBody>
      </p:sp>
    </p:spTree>
    <p:extLst>
      <p:ext uri="{BB962C8B-B14F-4D97-AF65-F5344CB8AC3E}">
        <p14:creationId xmlns:p14="http://schemas.microsoft.com/office/powerpoint/2010/main" val="285426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animEffect transition="in" filter="fade">
                                      <p:cBhvr>
                                        <p:cTn id="1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200+ Free Team Leader &amp; Leader Images - Pixabay">
            <a:extLst>
              <a:ext uri="{FF2B5EF4-FFF2-40B4-BE49-F238E27FC236}">
                <a16:creationId xmlns:a16="http://schemas.microsoft.com/office/drawing/2014/main" id="{2C458FAA-733B-A04B-3854-AFF46B39A7B0}"/>
              </a:ext>
            </a:extLst>
          </p:cNvPr>
          <p:cNvPicPr>
            <a:picLocks noChangeAspect="1"/>
          </p:cNvPicPr>
          <p:nvPr/>
        </p:nvPicPr>
        <p:blipFill rotWithShape="1">
          <a:blip r:embed="rId2">
            <a:extLst>
              <a:ext uri="{28A0092B-C50C-407E-A947-70E740481C1C}">
                <a14:useLocalDpi xmlns:a14="http://schemas.microsoft.com/office/drawing/2010/main" val="0"/>
              </a:ext>
            </a:extLst>
          </a:blip>
          <a:srcRect l="5046" r="837" b="-1"/>
          <a:stretch/>
        </p:blipFill>
        <p:spPr bwMode="auto">
          <a:xfrm>
            <a:off x="1" y="10"/>
            <a:ext cx="9669642" cy="6857990"/>
          </a:xfrm>
          <a:prstGeom prst="rect">
            <a:avLst/>
          </a:prstGeom>
          <a:noFill/>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3E5639F-5889-7A37-7084-5BD9E9AD4AAE}"/>
              </a:ext>
            </a:extLst>
          </p:cNvPr>
          <p:cNvSpPr txBox="1"/>
          <p:nvPr/>
        </p:nvSpPr>
        <p:spPr>
          <a:xfrm>
            <a:off x="7400260" y="1262743"/>
            <a:ext cx="4334540" cy="4914220"/>
          </a:xfrm>
          <a:prstGeom prst="rect">
            <a:avLst/>
          </a:prstGeom>
        </p:spPr>
        <p:txBody>
          <a:bodyPr vert="horz" lIns="91440" tIns="45720" rIns="91440" bIns="45720" rtlCol="0">
            <a:normAutofit/>
          </a:bodyPr>
          <a:lstStyle/>
          <a:p>
            <a:pPr defTabSz="914400">
              <a:lnSpc>
                <a:spcPct val="90000"/>
              </a:lnSpc>
              <a:spcAft>
                <a:spcPts val="800"/>
              </a:spcAft>
            </a:pPr>
            <a:r>
              <a:rPr lang="en-US" sz="3200" b="1" dirty="0">
                <a:solidFill>
                  <a:srgbClr val="7030A0"/>
                </a:solidFill>
                <a:latin typeface="Nunito Sans" panose="00000500000000000000" pitchFamily="2" charset="0"/>
              </a:rPr>
              <a:t>T</a:t>
            </a:r>
            <a:r>
              <a:rPr lang="en-US" sz="3200" b="1" dirty="0">
                <a:solidFill>
                  <a:srgbClr val="7030A0"/>
                </a:solidFill>
                <a:effectLst/>
                <a:latin typeface="Nunito Sans" panose="00000500000000000000" pitchFamily="2" charset="0"/>
              </a:rPr>
              <a:t>he Training Advisor role, and our current training support structure is being discontinued.</a:t>
            </a:r>
          </a:p>
          <a:p>
            <a:pPr defTabSz="914400">
              <a:lnSpc>
                <a:spcPct val="90000"/>
              </a:lnSpc>
              <a:spcAft>
                <a:spcPts val="800"/>
              </a:spcAft>
            </a:pPr>
            <a:endParaRPr lang="en-US" sz="3200" b="1" dirty="0">
              <a:solidFill>
                <a:srgbClr val="7030A0"/>
              </a:solidFill>
              <a:latin typeface="Nunito Sans" panose="00000500000000000000" pitchFamily="2" charset="0"/>
            </a:endParaRPr>
          </a:p>
          <a:p>
            <a:pPr defTabSz="914400">
              <a:lnSpc>
                <a:spcPct val="90000"/>
              </a:lnSpc>
              <a:spcAft>
                <a:spcPts val="800"/>
              </a:spcAft>
            </a:pPr>
            <a:r>
              <a:rPr lang="en-US" sz="3200" b="1" dirty="0">
                <a:solidFill>
                  <a:srgbClr val="7030A0"/>
                </a:solidFill>
                <a:effectLst/>
                <a:latin typeface="Nunito Sans" panose="00000500000000000000" pitchFamily="2" charset="0"/>
              </a:rPr>
              <a:t>In its place each district/county will have a new Volunteer Development Team. </a:t>
            </a:r>
          </a:p>
        </p:txBody>
      </p:sp>
      <p:sp>
        <p:nvSpPr>
          <p:cNvPr id="2" name="Slide Number Placeholder 1">
            <a:extLst>
              <a:ext uri="{FF2B5EF4-FFF2-40B4-BE49-F238E27FC236}">
                <a16:creationId xmlns:a16="http://schemas.microsoft.com/office/drawing/2014/main" id="{60C80DCF-FD93-2FDC-C3FA-39C0CE981463}"/>
              </a:ext>
            </a:extLst>
          </p:cNvPr>
          <p:cNvSpPr>
            <a:spLocks noGrp="1"/>
          </p:cNvSpPr>
          <p:nvPr>
            <p:ph type="sldNum" sz="quarter" idx="4294967295"/>
          </p:nvPr>
        </p:nvSpPr>
        <p:spPr>
          <a:xfrm>
            <a:off x="8610600" y="6356350"/>
            <a:ext cx="2743200" cy="365125"/>
          </a:xfrm>
        </p:spPr>
        <p:txBody>
          <a:bodyPr vert="horz" lIns="91440" tIns="45720" rIns="91440" bIns="45720" rtlCol="0" anchor="ctr">
            <a:normAutofit/>
          </a:bodyPr>
          <a:lstStyle/>
          <a:p>
            <a:pPr defTabSz="914400">
              <a:spcAft>
                <a:spcPts val="600"/>
              </a:spcAft>
              <a:defRPr/>
            </a:pPr>
            <a:fld id="{700D2239-22F3-4220-B53B-46EDA2AE5721}" type="slidenum">
              <a:rPr lang="en-US" smtClean="0">
                <a:solidFill>
                  <a:prstClr val="black">
                    <a:tint val="75000"/>
                  </a:prstClr>
                </a:solidFill>
                <a:latin typeface="Calibri" panose="020F0502020204030204"/>
              </a:rPr>
              <a:pPr defTabSz="914400">
                <a:spcAft>
                  <a:spcPts val="600"/>
                </a:spcAft>
                <a:defRPr/>
              </a:pPr>
              <a:t>75</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83444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FFAC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FFAC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28FF46E-12B2-3271-9CB1-95B5E965CB8E}"/>
              </a:ext>
            </a:extLst>
          </p:cNvPr>
          <p:cNvPicPr>
            <a:picLocks noChangeAspect="1"/>
          </p:cNvPicPr>
          <p:nvPr/>
        </p:nvPicPr>
        <p:blipFill>
          <a:blip r:embed="rId2"/>
          <a:stretch>
            <a:fillRect/>
          </a:stretch>
        </p:blipFill>
        <p:spPr>
          <a:xfrm>
            <a:off x="6421034" y="1261667"/>
            <a:ext cx="5129784" cy="4334666"/>
          </a:xfrm>
          <a:prstGeom prst="rect">
            <a:avLst/>
          </a:prstGeom>
        </p:spPr>
      </p:pic>
      <p:grpSp>
        <p:nvGrpSpPr>
          <p:cNvPr id="2" name="Group 1">
            <a:extLst>
              <a:ext uri="{FF2B5EF4-FFF2-40B4-BE49-F238E27FC236}">
                <a16:creationId xmlns:a16="http://schemas.microsoft.com/office/drawing/2014/main" id="{2544BFC8-549A-9AB5-78EB-D422F3779FCD}"/>
              </a:ext>
            </a:extLst>
          </p:cNvPr>
          <p:cNvGrpSpPr/>
          <p:nvPr/>
        </p:nvGrpSpPr>
        <p:grpSpPr>
          <a:xfrm>
            <a:off x="641180" y="779332"/>
            <a:ext cx="5129784" cy="5313395"/>
            <a:chOff x="3568614" y="845229"/>
            <a:chExt cx="5054772" cy="5167542"/>
          </a:xfrm>
        </p:grpSpPr>
        <p:pic>
          <p:nvPicPr>
            <p:cNvPr id="4" name="Picture 3" descr="A diagram of a community&#10;&#10;Description automatically generated">
              <a:extLst>
                <a:ext uri="{FF2B5EF4-FFF2-40B4-BE49-F238E27FC236}">
                  <a16:creationId xmlns:a16="http://schemas.microsoft.com/office/drawing/2014/main" id="{E8E0CBD8-3D0C-535E-F0EB-41162D31E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614" y="845229"/>
              <a:ext cx="5054772" cy="5167542"/>
            </a:xfrm>
            <a:prstGeom prst="rect">
              <a:avLst/>
            </a:prstGeom>
          </p:spPr>
        </p:pic>
        <p:grpSp>
          <p:nvGrpSpPr>
            <p:cNvPr id="5" name="Group 4">
              <a:extLst>
                <a:ext uri="{FF2B5EF4-FFF2-40B4-BE49-F238E27FC236}">
                  <a16:creationId xmlns:a16="http://schemas.microsoft.com/office/drawing/2014/main" id="{4D4B16E0-E58F-C391-EC3C-86D421490D9E}"/>
                </a:ext>
              </a:extLst>
            </p:cNvPr>
            <p:cNvGrpSpPr/>
            <p:nvPr/>
          </p:nvGrpSpPr>
          <p:grpSpPr>
            <a:xfrm>
              <a:off x="5447001" y="2735093"/>
              <a:ext cx="1433209" cy="1387813"/>
              <a:chOff x="5447001" y="2735093"/>
              <a:chExt cx="1433209" cy="1387813"/>
            </a:xfrm>
          </p:grpSpPr>
          <p:sp>
            <p:nvSpPr>
              <p:cNvPr id="6" name="Rectangle: Rounded Corners 5">
                <a:extLst>
                  <a:ext uri="{FF2B5EF4-FFF2-40B4-BE49-F238E27FC236}">
                    <a16:creationId xmlns:a16="http://schemas.microsoft.com/office/drawing/2014/main" id="{067C3301-3F6D-CBC6-563D-2A5F2ED955ED}"/>
                  </a:ext>
                </a:extLst>
              </p:cNvPr>
              <p:cNvSpPr/>
              <p:nvPr/>
            </p:nvSpPr>
            <p:spPr>
              <a:xfrm>
                <a:off x="5447001" y="2735093"/>
                <a:ext cx="1433209" cy="1387813"/>
              </a:xfrm>
              <a:prstGeom prst="roundRect">
                <a:avLst/>
              </a:prstGeom>
              <a:solidFill>
                <a:srgbClr val="7413DC"/>
              </a:solidFill>
              <a:ln>
                <a:solidFill>
                  <a:srgbClr val="7413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24A58B4-382D-150A-6287-7B45A45D1837}"/>
                  </a:ext>
                </a:extLst>
              </p:cNvPr>
              <p:cNvSpPr txBox="1"/>
              <p:nvPr/>
            </p:nvSpPr>
            <p:spPr>
              <a:xfrm>
                <a:off x="5570708" y="3244333"/>
                <a:ext cx="1232171" cy="369332"/>
              </a:xfrm>
              <a:prstGeom prst="rect">
                <a:avLst/>
              </a:prstGeom>
              <a:noFill/>
            </p:spPr>
            <p:txBody>
              <a:bodyPr wrap="square" rtlCol="0">
                <a:spAutoFit/>
              </a:bodyPr>
              <a:lstStyle/>
              <a:p>
                <a:pPr algn="ctr" defTabSz="461772">
                  <a:spcAft>
                    <a:spcPts val="600"/>
                  </a:spcAft>
                </a:pPr>
                <a:r>
                  <a:rPr lang="en-GB" sz="1818" kern="1200">
                    <a:solidFill>
                      <a:schemeClr val="bg1"/>
                    </a:solidFill>
                    <a:latin typeface="Nunito Sans Black" panose="00000A00000000000000" pitchFamily="2" charset="0"/>
                    <a:ea typeface="+mn-ea"/>
                    <a:cs typeface="+mn-cs"/>
                  </a:rPr>
                  <a:t>County</a:t>
                </a:r>
                <a:endParaRPr lang="en-GB">
                  <a:solidFill>
                    <a:schemeClr val="bg1"/>
                  </a:solidFill>
                  <a:latin typeface="Nunito Sans Black" panose="00000A00000000000000" pitchFamily="2" charset="0"/>
                </a:endParaRPr>
              </a:p>
            </p:txBody>
          </p:sp>
        </p:grpSp>
      </p:grpSp>
    </p:spTree>
    <p:extLst>
      <p:ext uri="{BB962C8B-B14F-4D97-AF65-F5344CB8AC3E}">
        <p14:creationId xmlns:p14="http://schemas.microsoft.com/office/powerpoint/2010/main" val="346231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E8EC34-E2CC-DC79-325A-68EB5C49D555}"/>
              </a:ext>
            </a:extLst>
          </p:cNvPr>
          <p:cNvSpPr>
            <a:spLocks noGrp="1"/>
          </p:cNvSpPr>
          <p:nvPr>
            <p:ph type="sldNum" sz="quarter" idx="4294967295"/>
          </p:nvPr>
        </p:nvSpPr>
        <p:spPr>
          <a:xfrm>
            <a:off x="8805333" y="6356350"/>
            <a:ext cx="2743200" cy="365125"/>
          </a:xfrm>
        </p:spPr>
        <p:txBody>
          <a:bodyPr>
            <a:normAutofit/>
          </a:bodyPr>
          <a:lstStyle/>
          <a:p>
            <a:pPr>
              <a:spcAft>
                <a:spcPts val="600"/>
              </a:spcAft>
            </a:pPr>
            <a:fld id="{700D2239-22F3-4220-B53B-46EDA2AE5721}" type="slidenum">
              <a:rPr lang="en-GB" smtClean="0"/>
              <a:pPr>
                <a:spcAft>
                  <a:spcPts val="600"/>
                </a:spcAft>
              </a:pPr>
              <a:t>77</a:t>
            </a:fld>
            <a:endParaRPr lang="en-GB"/>
          </a:p>
        </p:txBody>
      </p:sp>
      <p:sp>
        <p:nvSpPr>
          <p:cNvPr id="5" name="TextBox 4">
            <a:extLst>
              <a:ext uri="{FF2B5EF4-FFF2-40B4-BE49-F238E27FC236}">
                <a16:creationId xmlns:a16="http://schemas.microsoft.com/office/drawing/2014/main" id="{74505857-F83D-C229-3C84-E8328001EF17}"/>
              </a:ext>
            </a:extLst>
          </p:cNvPr>
          <p:cNvSpPr txBox="1"/>
          <p:nvPr/>
        </p:nvSpPr>
        <p:spPr>
          <a:xfrm>
            <a:off x="677091" y="940351"/>
            <a:ext cx="10837818" cy="5146794"/>
          </a:xfrm>
          <a:prstGeom prst="rect">
            <a:avLst/>
          </a:prstGeom>
          <a:noFill/>
        </p:spPr>
        <p:txBody>
          <a:bodyPr wrap="square">
            <a:spAutoFit/>
          </a:bodyPr>
          <a:lstStyle/>
          <a:p>
            <a:pPr>
              <a:lnSpc>
                <a:spcPct val="107000"/>
              </a:lnSpc>
              <a:spcAft>
                <a:spcPts val="800"/>
              </a:spcAft>
            </a:pPr>
            <a:r>
              <a:rPr lang="en-GB" sz="2400" dirty="0">
                <a:solidFill>
                  <a:srgbClr val="000000"/>
                </a:solidFill>
                <a:effectLst/>
                <a:latin typeface="Nunito Sans" panose="00000500000000000000" pitchFamily="2" charset="0"/>
                <a:ea typeface="Calibri" panose="020F0502020204030204" pitchFamily="34" charset="0"/>
                <a:cs typeface="Calibri" panose="020F0502020204030204" pitchFamily="34" charset="0"/>
              </a:rPr>
              <a:t>The purpose of the team is to </a:t>
            </a:r>
            <a:r>
              <a:rPr lang="en-GB" sz="24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ensure all volunteers within the district have a positive volunteering experience and are supported throughout their time as an adult in scouting.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400" dirty="0">
                <a:effectLst/>
                <a:latin typeface="Nunito Sans" panose="00000500000000000000" pitchFamily="2"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This covers supporting the:</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900" dirty="0">
                <a:effectLst/>
                <a:latin typeface="Nunito Sans" panose="00000500000000000000" pitchFamily="2"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1616075" lvl="0" indent="-269875">
              <a:lnSpc>
                <a:spcPct val="107000"/>
              </a:lnSpc>
              <a:buFont typeface="Symbol" panose="05050102010706020507" pitchFamily="18" charset="2"/>
              <a:buChar char=""/>
            </a:pPr>
            <a:r>
              <a:rPr lang="en-GB" sz="24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welcome and induction</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1616075" lvl="0" indent="-269875">
              <a:lnSpc>
                <a:spcPct val="107000"/>
              </a:lnSpc>
              <a:buFont typeface="Symbol" panose="05050102010706020507" pitchFamily="18" charset="2"/>
              <a:buChar char=""/>
            </a:pPr>
            <a:r>
              <a:rPr lang="en-GB" sz="24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appointment and screening</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1616075" lvl="0" indent="-269875">
              <a:lnSpc>
                <a:spcPct val="107000"/>
              </a:lnSpc>
              <a:buFont typeface="Symbol" panose="05050102010706020507" pitchFamily="18" charset="2"/>
              <a:buChar char=""/>
            </a:pPr>
            <a:r>
              <a:rPr lang="en-GB" sz="24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learning and development</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1616075" lvl="0" indent="-269875">
              <a:lnSpc>
                <a:spcPct val="107000"/>
              </a:lnSpc>
              <a:buFont typeface="Symbol" panose="05050102010706020507" pitchFamily="18" charset="2"/>
              <a:buChar char=""/>
            </a:pPr>
            <a:r>
              <a:rPr lang="en-GB" sz="24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review</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marL="1616075" lvl="0" indent="-269875">
              <a:lnSpc>
                <a:spcPct val="107000"/>
              </a:lnSpc>
              <a:spcAft>
                <a:spcPts val="800"/>
              </a:spcAft>
              <a:buFont typeface="Symbol" panose="05050102010706020507" pitchFamily="18" charset="2"/>
              <a:buChar char=""/>
            </a:pPr>
            <a:r>
              <a:rPr lang="en-GB" sz="24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recognition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700" dirty="0">
                <a:effectLst/>
                <a:latin typeface="Nunito Sans" panose="00000500000000000000" pitchFamily="2"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solidFill>
                  <a:srgbClr val="000000"/>
                </a:solidFill>
                <a:effectLst/>
                <a:latin typeface="Nunito Sans" panose="00000500000000000000" pitchFamily="2" charset="0"/>
                <a:ea typeface="Calibri" panose="020F0502020204030204" pitchFamily="34" charset="0"/>
                <a:cs typeface="Times New Roman" panose="02020603050405020304" pitchFamily="18" charset="0"/>
              </a:rPr>
              <a:t>of volunteers across the district.</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262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462F93F-1FA3-D4A1-295D-FA31EC0073F5}"/>
              </a:ext>
            </a:extLst>
          </p:cNvPr>
          <p:cNvGrpSpPr/>
          <p:nvPr/>
        </p:nvGrpSpPr>
        <p:grpSpPr>
          <a:xfrm>
            <a:off x="552893" y="796956"/>
            <a:ext cx="3996918" cy="5638774"/>
            <a:chOff x="552893" y="796956"/>
            <a:chExt cx="3996918" cy="5638774"/>
          </a:xfrm>
        </p:grpSpPr>
        <p:pic>
          <p:nvPicPr>
            <p:cNvPr id="3" name="Picture 2" descr="A green icon of a person&#10;&#10;Description automatically generated">
              <a:extLst>
                <a:ext uri="{FF2B5EF4-FFF2-40B4-BE49-F238E27FC236}">
                  <a16:creationId xmlns:a16="http://schemas.microsoft.com/office/drawing/2014/main" id="{134B55B4-C427-7C8B-0467-DBDB345DA2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858" y="796956"/>
              <a:ext cx="2941326" cy="4511049"/>
            </a:xfrm>
            <a:prstGeom prst="rect">
              <a:avLst/>
            </a:prstGeom>
          </p:spPr>
        </p:pic>
        <p:sp>
          <p:nvSpPr>
            <p:cNvPr id="6" name="TextBox 5">
              <a:extLst>
                <a:ext uri="{FF2B5EF4-FFF2-40B4-BE49-F238E27FC236}">
                  <a16:creationId xmlns:a16="http://schemas.microsoft.com/office/drawing/2014/main" id="{90DE3670-4153-9FCB-87ED-E89953FAFBDA}"/>
                </a:ext>
              </a:extLst>
            </p:cNvPr>
            <p:cNvSpPr txBox="1"/>
            <p:nvPr/>
          </p:nvSpPr>
          <p:spPr>
            <a:xfrm>
              <a:off x="552893" y="5358512"/>
              <a:ext cx="3996918" cy="1077218"/>
            </a:xfrm>
            <a:prstGeom prst="rect">
              <a:avLst/>
            </a:prstGeom>
            <a:noFill/>
          </p:spPr>
          <p:txBody>
            <a:bodyPr wrap="square" rtlCol="0">
              <a:spAutoFit/>
            </a:bodyPr>
            <a:lstStyle/>
            <a:p>
              <a:pPr algn="ctr"/>
              <a:r>
                <a:rPr lang="en-GB" sz="3200" dirty="0">
                  <a:solidFill>
                    <a:srgbClr val="8BC53D"/>
                  </a:solidFill>
                  <a:latin typeface="Nunito Sans Black" panose="00000A00000000000000" pitchFamily="2" charset="0"/>
                </a:rPr>
                <a:t>Training</a:t>
              </a:r>
            </a:p>
            <a:p>
              <a:pPr algn="ctr"/>
              <a:r>
                <a:rPr lang="en-GB" sz="3200" dirty="0">
                  <a:solidFill>
                    <a:srgbClr val="8BC53D"/>
                  </a:solidFill>
                  <a:latin typeface="Nunito Sans Black" panose="00000A00000000000000" pitchFamily="2" charset="0"/>
                </a:rPr>
                <a:t>Advisers</a:t>
              </a:r>
            </a:p>
          </p:txBody>
        </p:sp>
      </p:grpSp>
      <p:grpSp>
        <p:nvGrpSpPr>
          <p:cNvPr id="9" name="Group 8">
            <a:extLst>
              <a:ext uri="{FF2B5EF4-FFF2-40B4-BE49-F238E27FC236}">
                <a16:creationId xmlns:a16="http://schemas.microsoft.com/office/drawing/2014/main" id="{3CE34A64-B587-6B55-E7F9-570317918308}"/>
              </a:ext>
            </a:extLst>
          </p:cNvPr>
          <p:cNvGrpSpPr/>
          <p:nvPr/>
        </p:nvGrpSpPr>
        <p:grpSpPr>
          <a:xfrm>
            <a:off x="6734622" y="796956"/>
            <a:ext cx="4843857" cy="5638774"/>
            <a:chOff x="6734622" y="796956"/>
            <a:chExt cx="4843857" cy="5638774"/>
          </a:xfrm>
        </p:grpSpPr>
        <p:pic>
          <p:nvPicPr>
            <p:cNvPr id="5" name="Picture 4" descr="A blue icon of a person&#10;&#10;Description automatically generated">
              <a:extLst>
                <a:ext uri="{FF2B5EF4-FFF2-40B4-BE49-F238E27FC236}">
                  <a16:creationId xmlns:a16="http://schemas.microsoft.com/office/drawing/2014/main" id="{80D109C9-8EE8-426B-1C9B-3B80A9197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372" y="796956"/>
              <a:ext cx="2941326" cy="4511049"/>
            </a:xfrm>
            <a:prstGeom prst="rect">
              <a:avLst/>
            </a:prstGeom>
          </p:spPr>
        </p:pic>
        <p:sp>
          <p:nvSpPr>
            <p:cNvPr id="7" name="TextBox 6">
              <a:extLst>
                <a:ext uri="{FF2B5EF4-FFF2-40B4-BE49-F238E27FC236}">
                  <a16:creationId xmlns:a16="http://schemas.microsoft.com/office/drawing/2014/main" id="{133B69B4-84AB-0FA1-E99F-FA2324819AE5}"/>
                </a:ext>
              </a:extLst>
            </p:cNvPr>
            <p:cNvSpPr txBox="1"/>
            <p:nvPr/>
          </p:nvSpPr>
          <p:spPr>
            <a:xfrm>
              <a:off x="6734622" y="5358512"/>
              <a:ext cx="4843857" cy="1077218"/>
            </a:xfrm>
            <a:prstGeom prst="rect">
              <a:avLst/>
            </a:prstGeom>
            <a:noFill/>
          </p:spPr>
          <p:txBody>
            <a:bodyPr wrap="square" rtlCol="0">
              <a:spAutoFit/>
            </a:bodyPr>
            <a:lstStyle/>
            <a:p>
              <a:pPr algn="ctr"/>
              <a:r>
                <a:rPr lang="en-GB" sz="3200" dirty="0">
                  <a:solidFill>
                    <a:srgbClr val="00ADDE"/>
                  </a:solidFill>
                  <a:latin typeface="Nunito Sans Black" panose="00000A00000000000000" pitchFamily="2" charset="0"/>
                </a:rPr>
                <a:t>Volunteer Development Team Members</a:t>
              </a:r>
            </a:p>
          </p:txBody>
        </p:sp>
      </p:grpSp>
      <p:pic>
        <p:nvPicPr>
          <p:cNvPr id="1028" name="Picture 4" descr="Arrows, direct symbol set on transparent background with alpha channel. -  One World Shop">
            <a:extLst>
              <a:ext uri="{FF2B5EF4-FFF2-40B4-BE49-F238E27FC236}">
                <a16:creationId xmlns:a16="http://schemas.microsoft.com/office/drawing/2014/main" id="{AD769BA3-D99E-A2DB-4A89-BDF15B36619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70498" y="1337981"/>
            <a:ext cx="6096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52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0-#ppt_w/2"/>
                                          </p:val>
                                        </p:tav>
                                        <p:tav tm="100000">
                                          <p:val>
                                            <p:strVal val="#ppt_x"/>
                                          </p:val>
                                        </p:tav>
                                      </p:tavLst>
                                    </p:anim>
                                    <p:anim calcmode="lin" valueType="num">
                                      <p:cBhvr additive="base">
                                        <p:cTn id="13" dur="500" fill="hold"/>
                                        <p:tgtEl>
                                          <p:spTgt spid="102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5D6464-991A-57BA-2C16-F2C3A89BC71A}"/>
              </a:ext>
            </a:extLst>
          </p:cNvPr>
          <p:cNvPicPr>
            <a:picLocks noChangeAspect="1"/>
          </p:cNvPicPr>
          <p:nvPr/>
        </p:nvPicPr>
        <p:blipFill>
          <a:blip r:embed="rId2"/>
          <a:stretch>
            <a:fillRect/>
          </a:stretch>
        </p:blipFill>
        <p:spPr>
          <a:xfrm>
            <a:off x="693868" y="719926"/>
            <a:ext cx="5767967" cy="5031090"/>
          </a:xfrm>
          <a:prstGeom prst="rect">
            <a:avLst/>
          </a:prstGeom>
        </p:spPr>
      </p:pic>
      <p:pic>
        <p:nvPicPr>
          <p:cNvPr id="5" name="Picture 4" descr="A purple and white ribbon with a lily flower&#10;&#10;Description automatically generated">
            <a:extLst>
              <a:ext uri="{FF2B5EF4-FFF2-40B4-BE49-F238E27FC236}">
                <a16:creationId xmlns:a16="http://schemas.microsoft.com/office/drawing/2014/main" id="{897323CA-E1F1-A7A2-8A81-4213904BB4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6198" y="752850"/>
            <a:ext cx="5233427" cy="5352299"/>
          </a:xfrm>
          <a:prstGeom prst="rect">
            <a:avLst/>
          </a:prstGeom>
        </p:spPr>
      </p:pic>
    </p:spTree>
    <p:extLst>
      <p:ext uri="{BB962C8B-B14F-4D97-AF65-F5344CB8AC3E}">
        <p14:creationId xmlns:p14="http://schemas.microsoft.com/office/powerpoint/2010/main" val="392437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up of a diagram&#10;&#10;Description automatically generated with low confidence">
            <a:extLst>
              <a:ext uri="{FF2B5EF4-FFF2-40B4-BE49-F238E27FC236}">
                <a16:creationId xmlns:a16="http://schemas.microsoft.com/office/drawing/2014/main" id="{A69DCA18-8655-4753-A510-7E6270CFA1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7955" y="0"/>
            <a:ext cx="6374171" cy="6866831"/>
          </a:xfrm>
          <a:prstGeom prst="rect">
            <a:avLst/>
          </a:prstGeom>
        </p:spPr>
      </p:pic>
      <p:sp>
        <p:nvSpPr>
          <p:cNvPr id="6" name="TextBox 5">
            <a:extLst>
              <a:ext uri="{FF2B5EF4-FFF2-40B4-BE49-F238E27FC236}">
                <a16:creationId xmlns:a16="http://schemas.microsoft.com/office/drawing/2014/main" id="{5574F6F9-56AC-44C9-90BD-3941D76EC9C2}"/>
              </a:ext>
            </a:extLst>
          </p:cNvPr>
          <p:cNvSpPr txBox="1"/>
          <p:nvPr/>
        </p:nvSpPr>
        <p:spPr>
          <a:xfrm>
            <a:off x="685800" y="388621"/>
            <a:ext cx="8995410" cy="646331"/>
          </a:xfrm>
          <a:prstGeom prst="rect">
            <a:avLst/>
          </a:prstGeom>
          <a:noFill/>
        </p:spPr>
        <p:txBody>
          <a:bodyPr wrap="square" rtlCol="0">
            <a:spAutoFit/>
          </a:bodyPr>
          <a:lstStyle/>
          <a:p>
            <a:r>
              <a:rPr lang="en-GB" sz="3600" dirty="0">
                <a:solidFill>
                  <a:srgbClr val="7414DC"/>
                </a:solidFill>
                <a:latin typeface="Nunito Sans Black" panose="00000A00000000000000" pitchFamily="2" charset="0"/>
              </a:rPr>
              <a:t>This session looks at:</a:t>
            </a:r>
          </a:p>
        </p:txBody>
      </p:sp>
      <p:graphicFrame>
        <p:nvGraphicFramePr>
          <p:cNvPr id="2" name="Diagram 1">
            <a:extLst>
              <a:ext uri="{FF2B5EF4-FFF2-40B4-BE49-F238E27FC236}">
                <a16:creationId xmlns:a16="http://schemas.microsoft.com/office/drawing/2014/main" id="{E87F49AF-0952-463D-B6F1-8F6441B5A903}"/>
              </a:ext>
            </a:extLst>
          </p:cNvPr>
          <p:cNvGraphicFramePr/>
          <p:nvPr>
            <p:extLst>
              <p:ext uri="{D42A27DB-BD31-4B8C-83A1-F6EECF244321}">
                <p14:modId xmlns:p14="http://schemas.microsoft.com/office/powerpoint/2010/main" val="3684738018"/>
              </p:ext>
            </p:extLst>
          </p:nvPr>
        </p:nvGraphicFramePr>
        <p:xfrm>
          <a:off x="408434" y="1775237"/>
          <a:ext cx="6042454" cy="34894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726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urple background with white text and a heart&#10;&#10;Description automatically generated">
            <a:extLst>
              <a:ext uri="{FF2B5EF4-FFF2-40B4-BE49-F238E27FC236}">
                <a16:creationId xmlns:a16="http://schemas.microsoft.com/office/drawing/2014/main" id="{D5E9A1D0-F090-E86D-2746-0AB9D81072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0832" y="3909732"/>
            <a:ext cx="4888257" cy="2294765"/>
          </a:xfrm>
          <a:prstGeom prst="rect">
            <a:avLst/>
          </a:prstGeom>
        </p:spPr>
      </p:pic>
      <p:pic>
        <p:nvPicPr>
          <p:cNvPr id="4" name="Picture 3" descr="A red square with a white puzzle piece and a red cross&#10;&#10;Description automatically generated">
            <a:extLst>
              <a:ext uri="{FF2B5EF4-FFF2-40B4-BE49-F238E27FC236}">
                <a16:creationId xmlns:a16="http://schemas.microsoft.com/office/drawing/2014/main" id="{C787E0F7-2D96-D97F-7108-CF4A264CE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738" y="3909732"/>
            <a:ext cx="2345970" cy="2345970"/>
          </a:xfrm>
          <a:prstGeom prst="rect">
            <a:avLst/>
          </a:prstGeom>
        </p:spPr>
      </p:pic>
      <p:pic>
        <p:nvPicPr>
          <p:cNvPr id="8" name="Picture 7" descr="A close up of a logo&#10;&#10;Description automatically generated">
            <a:extLst>
              <a:ext uri="{FF2B5EF4-FFF2-40B4-BE49-F238E27FC236}">
                <a16:creationId xmlns:a16="http://schemas.microsoft.com/office/drawing/2014/main" id="{92AE0A42-352D-C609-0A09-2CAF696FEE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4978" y="502476"/>
            <a:ext cx="6322043" cy="2345970"/>
          </a:xfrm>
          <a:prstGeom prst="rect">
            <a:avLst/>
          </a:prstGeom>
        </p:spPr>
      </p:pic>
      <p:pic>
        <p:nvPicPr>
          <p:cNvPr id="9" name="Picture 4" descr="2024 Calendar Vector Images (over 8,000)">
            <a:extLst>
              <a:ext uri="{FF2B5EF4-FFF2-40B4-BE49-F238E27FC236}">
                <a16:creationId xmlns:a16="http://schemas.microsoft.com/office/drawing/2014/main" id="{74B336F5-E789-9630-B480-1872FA5FBF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946" y="70532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nk square with white text&#10;&#10;Description automatically generated">
            <a:extLst>
              <a:ext uri="{FF2B5EF4-FFF2-40B4-BE49-F238E27FC236}">
                <a16:creationId xmlns:a16="http://schemas.microsoft.com/office/drawing/2014/main" id="{A391A332-3A23-82ED-EC83-C75F380387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9625" y="3909731"/>
            <a:ext cx="2345969" cy="2345969"/>
          </a:xfrm>
          <a:prstGeom prst="rect">
            <a:avLst/>
          </a:prstGeom>
        </p:spPr>
      </p:pic>
    </p:spTree>
    <p:extLst>
      <p:ext uri="{BB962C8B-B14F-4D97-AF65-F5344CB8AC3E}">
        <p14:creationId xmlns:p14="http://schemas.microsoft.com/office/powerpoint/2010/main" val="340853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92AE0A42-352D-C609-0A09-2CAF696F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4978" y="502476"/>
            <a:ext cx="6322043" cy="2345970"/>
          </a:xfrm>
          <a:prstGeom prst="rect">
            <a:avLst/>
          </a:prstGeom>
        </p:spPr>
      </p:pic>
      <p:pic>
        <p:nvPicPr>
          <p:cNvPr id="2050" name="Picture 2" descr="2025 Calendar Icon Symbol Vector Stock Illustration - Download Image Now -  2025, Applying, Beauty - iStock">
            <a:extLst>
              <a:ext uri="{FF2B5EF4-FFF2-40B4-BE49-F238E27FC236}">
                <a16:creationId xmlns:a16="http://schemas.microsoft.com/office/drawing/2014/main" id="{9D5A49B4-D8E1-CFEC-1C27-75018831F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530" y="70532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red square with a white puzzle piece and a red cross&#10;&#10;Description automatically generated">
            <a:extLst>
              <a:ext uri="{FF2B5EF4-FFF2-40B4-BE49-F238E27FC236}">
                <a16:creationId xmlns:a16="http://schemas.microsoft.com/office/drawing/2014/main" id="{432657CD-0552-EAD8-9FF2-570FF8D631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8147" y="3715864"/>
            <a:ext cx="2345970" cy="2345970"/>
          </a:xfrm>
          <a:prstGeom prst="rect">
            <a:avLst/>
          </a:prstGeom>
        </p:spPr>
      </p:pic>
      <p:graphicFrame>
        <p:nvGraphicFramePr>
          <p:cNvPr id="3" name="Object 2">
            <a:extLst>
              <a:ext uri="{FF2B5EF4-FFF2-40B4-BE49-F238E27FC236}">
                <a16:creationId xmlns:a16="http://schemas.microsoft.com/office/drawing/2014/main" id="{5C181ABC-84F5-46F7-1FEB-3F512A4C0BBD}"/>
              </a:ext>
            </a:extLst>
          </p:cNvPr>
          <p:cNvGraphicFramePr>
            <a:graphicFrameLocks noChangeAspect="1"/>
          </p:cNvGraphicFramePr>
          <p:nvPr>
            <p:extLst>
              <p:ext uri="{D42A27DB-BD31-4B8C-83A1-F6EECF244321}">
                <p14:modId xmlns:p14="http://schemas.microsoft.com/office/powerpoint/2010/main" val="197374100"/>
              </p:ext>
            </p:extLst>
          </p:nvPr>
        </p:nvGraphicFramePr>
        <p:xfrm>
          <a:off x="6220047" y="3429000"/>
          <a:ext cx="1819639" cy="2919698"/>
        </p:xfrm>
        <a:graphic>
          <a:graphicData uri="http://schemas.openxmlformats.org/presentationml/2006/ole">
            <mc:AlternateContent xmlns:mc="http://schemas.openxmlformats.org/markup-compatibility/2006">
              <mc:Choice xmlns:v="urn:schemas-microsoft-com:vml" Requires="v">
                <p:oleObj name="CorelDRAW Home &amp; Students" r:id="rId5" imgW="2512567" imgH="4032574" progId="CorelDRAWHome.Graphic.20">
                  <p:embed/>
                </p:oleObj>
              </mc:Choice>
              <mc:Fallback>
                <p:oleObj name="CorelDRAW Home &amp; Students" r:id="rId5" imgW="2512567" imgH="4032574" progId="CorelDRAWHome.Graphic.20">
                  <p:embed/>
                  <p:pic>
                    <p:nvPicPr>
                      <p:cNvPr id="3" name="Object 2">
                        <a:extLst>
                          <a:ext uri="{FF2B5EF4-FFF2-40B4-BE49-F238E27FC236}">
                            <a16:creationId xmlns:a16="http://schemas.microsoft.com/office/drawing/2014/main" id="{5C181ABC-84F5-46F7-1FEB-3F512A4C0BBD}"/>
                          </a:ext>
                        </a:extLst>
                      </p:cNvPr>
                      <p:cNvPicPr/>
                      <p:nvPr/>
                    </p:nvPicPr>
                    <p:blipFill>
                      <a:blip r:embed="rId6"/>
                      <a:stretch>
                        <a:fillRect/>
                      </a:stretch>
                    </p:blipFill>
                    <p:spPr>
                      <a:xfrm>
                        <a:off x="6220047" y="3429000"/>
                        <a:ext cx="1819639" cy="2919698"/>
                      </a:xfrm>
                      <a:prstGeom prst="rect">
                        <a:avLst/>
                      </a:prstGeom>
                    </p:spPr>
                  </p:pic>
                </p:oleObj>
              </mc:Fallback>
            </mc:AlternateContent>
          </a:graphicData>
        </a:graphic>
      </p:graphicFrame>
    </p:spTree>
    <p:extLst>
      <p:ext uri="{BB962C8B-B14F-4D97-AF65-F5344CB8AC3E}">
        <p14:creationId xmlns:p14="http://schemas.microsoft.com/office/powerpoint/2010/main" val="257799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A3CCDB-FA25-6BB5-109D-F45D72229318}"/>
              </a:ext>
            </a:extLst>
          </p:cNvPr>
          <p:cNvPicPr>
            <a:picLocks noChangeAspect="1"/>
          </p:cNvPicPr>
          <p:nvPr/>
        </p:nvPicPr>
        <p:blipFill>
          <a:blip r:embed="rId2"/>
          <a:stretch>
            <a:fillRect/>
          </a:stretch>
        </p:blipFill>
        <p:spPr>
          <a:xfrm>
            <a:off x="7357443" y="726332"/>
            <a:ext cx="3900701" cy="3296092"/>
          </a:xfrm>
          <a:prstGeom prst="rect">
            <a:avLst/>
          </a:prstGeom>
          <a:ln>
            <a:noFill/>
          </a:ln>
        </p:spPr>
      </p:pic>
      <p:pic>
        <p:nvPicPr>
          <p:cNvPr id="6" name="Picture 5">
            <a:extLst>
              <a:ext uri="{FF2B5EF4-FFF2-40B4-BE49-F238E27FC236}">
                <a16:creationId xmlns:a16="http://schemas.microsoft.com/office/drawing/2014/main" id="{650ED05F-C03F-7836-0E41-E16ECCD363D3}"/>
              </a:ext>
            </a:extLst>
          </p:cNvPr>
          <p:cNvPicPr>
            <a:picLocks noChangeAspect="1"/>
          </p:cNvPicPr>
          <p:nvPr/>
        </p:nvPicPr>
        <p:blipFill>
          <a:blip r:embed="rId3"/>
          <a:stretch>
            <a:fillRect/>
          </a:stretch>
        </p:blipFill>
        <p:spPr>
          <a:xfrm>
            <a:off x="1448512" y="520472"/>
            <a:ext cx="3547353" cy="3480839"/>
          </a:xfrm>
          <a:prstGeom prst="rect">
            <a:avLst/>
          </a:prstGeom>
        </p:spPr>
      </p:pic>
      <p:cxnSp>
        <p:nvCxnSpPr>
          <p:cNvPr id="8" name="Straight Arrow Connector 7">
            <a:extLst>
              <a:ext uri="{FF2B5EF4-FFF2-40B4-BE49-F238E27FC236}">
                <a16:creationId xmlns:a16="http://schemas.microsoft.com/office/drawing/2014/main" id="{03C63E37-2151-04B0-A879-9D23149F19B0}"/>
              </a:ext>
            </a:extLst>
          </p:cNvPr>
          <p:cNvCxnSpPr/>
          <p:nvPr/>
        </p:nvCxnSpPr>
        <p:spPr>
          <a:xfrm>
            <a:off x="3651871" y="2055779"/>
            <a:ext cx="2262546" cy="1945532"/>
          </a:xfrm>
          <a:prstGeom prst="straightConnector1">
            <a:avLst/>
          </a:prstGeom>
          <a:ln>
            <a:solidFill>
              <a:srgbClr val="7413DC"/>
            </a:solidFill>
            <a:tailEnd type="triangle"/>
          </a:ln>
        </p:spPr>
        <p:style>
          <a:lnRef idx="3">
            <a:schemeClr val="accent5"/>
          </a:lnRef>
          <a:fillRef idx="0">
            <a:schemeClr val="accent5"/>
          </a:fillRef>
          <a:effectRef idx="2">
            <a:schemeClr val="accent5"/>
          </a:effectRef>
          <a:fontRef idx="minor">
            <a:schemeClr val="tx1"/>
          </a:fontRef>
        </p:style>
      </p:cxnSp>
      <p:cxnSp>
        <p:nvCxnSpPr>
          <p:cNvPr id="10" name="Straight Arrow Connector 9">
            <a:extLst>
              <a:ext uri="{FF2B5EF4-FFF2-40B4-BE49-F238E27FC236}">
                <a16:creationId xmlns:a16="http://schemas.microsoft.com/office/drawing/2014/main" id="{0F945FDD-8BA6-0136-086F-E95EEEF2804F}"/>
              </a:ext>
            </a:extLst>
          </p:cNvPr>
          <p:cNvCxnSpPr>
            <a:cxnSpLocks/>
          </p:cNvCxnSpPr>
          <p:nvPr/>
        </p:nvCxnSpPr>
        <p:spPr>
          <a:xfrm flipH="1">
            <a:off x="6498077" y="2250764"/>
            <a:ext cx="2143129" cy="1740420"/>
          </a:xfrm>
          <a:prstGeom prst="straightConnector1">
            <a:avLst/>
          </a:prstGeom>
          <a:ln>
            <a:solidFill>
              <a:srgbClr val="7413DC"/>
            </a:solidFill>
            <a:tailEnd type="triangle"/>
          </a:ln>
        </p:spPr>
        <p:style>
          <a:lnRef idx="3">
            <a:schemeClr val="accent3"/>
          </a:lnRef>
          <a:fillRef idx="0">
            <a:schemeClr val="accent3"/>
          </a:fillRef>
          <a:effectRef idx="2">
            <a:schemeClr val="accent3"/>
          </a:effectRef>
          <a:fontRef idx="minor">
            <a:schemeClr val="tx1"/>
          </a:fontRef>
        </p:style>
      </p:cxnSp>
      <p:pic>
        <p:nvPicPr>
          <p:cNvPr id="3" name="Picture 4" descr="2024 Calendar Vector Images (over 8,000)">
            <a:extLst>
              <a:ext uri="{FF2B5EF4-FFF2-40B4-BE49-F238E27FC236}">
                <a16:creationId xmlns:a16="http://schemas.microsoft.com/office/drawing/2014/main" id="{28B522F3-AE9E-86C7-4341-93EFD7485E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436" y="79865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urple background with white text and a heart&#10;&#10;Description automatically generated">
            <a:extLst>
              <a:ext uri="{FF2B5EF4-FFF2-40B4-BE49-F238E27FC236}">
                <a16:creationId xmlns:a16="http://schemas.microsoft.com/office/drawing/2014/main" id="{E1530C55-511E-B976-6E76-E5E83B22CE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0832" y="4240472"/>
            <a:ext cx="4888257" cy="2294765"/>
          </a:xfrm>
          <a:prstGeom prst="rect">
            <a:avLst/>
          </a:prstGeom>
        </p:spPr>
      </p:pic>
      <p:pic>
        <p:nvPicPr>
          <p:cNvPr id="9" name="Picture 8" descr="A red square with a white puzzle piece and a red cross&#10;&#10;Description automatically generated">
            <a:extLst>
              <a:ext uri="{FF2B5EF4-FFF2-40B4-BE49-F238E27FC236}">
                <a16:creationId xmlns:a16="http://schemas.microsoft.com/office/drawing/2014/main" id="{C723DAA9-4F10-50EC-1E10-45C1AF2453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9738" y="4240472"/>
            <a:ext cx="2345970" cy="2345970"/>
          </a:xfrm>
          <a:prstGeom prst="rect">
            <a:avLst/>
          </a:prstGeom>
        </p:spPr>
      </p:pic>
      <p:sp>
        <p:nvSpPr>
          <p:cNvPr id="12" name="Google Shape;397;p8">
            <a:extLst>
              <a:ext uri="{FF2B5EF4-FFF2-40B4-BE49-F238E27FC236}">
                <a16:creationId xmlns:a16="http://schemas.microsoft.com/office/drawing/2014/main" id="{B85A0F7B-707C-73FB-1D72-A8BD06EB6A4A}"/>
              </a:ext>
            </a:extLst>
          </p:cNvPr>
          <p:cNvSpPr txBox="1"/>
          <p:nvPr/>
        </p:nvSpPr>
        <p:spPr>
          <a:xfrm>
            <a:off x="2064019" y="164996"/>
            <a:ext cx="8063958" cy="461665"/>
          </a:xfrm>
          <a:prstGeom prst="rect">
            <a:avLst/>
          </a:prstGeom>
          <a:solidFill>
            <a:srgbClr val="0070C0"/>
          </a:solidFill>
          <a:ln>
            <a:noFill/>
          </a:ln>
        </p:spPr>
        <p:txBody>
          <a:bodyPr spcFirstLastPara="1" wrap="square" lIns="0" tIns="0" rIns="0" bIns="0" anchor="t" anchorCtr="0">
            <a:spAutoFit/>
          </a:bodyPr>
          <a:lstStyle/>
          <a:p>
            <a:pPr marL="0" marR="0" lvl="1" indent="0" algn="ctr" rtl="0">
              <a:lnSpc>
                <a:spcPct val="100000"/>
              </a:lnSpc>
              <a:spcBef>
                <a:spcPts val="0"/>
              </a:spcBef>
              <a:spcAft>
                <a:spcPts val="0"/>
              </a:spcAft>
              <a:buClr>
                <a:schemeClr val="dk1"/>
              </a:buClr>
              <a:buSzPts val="3000"/>
              <a:buFont typeface="Nunito Sans Black"/>
              <a:buNone/>
            </a:pPr>
            <a:r>
              <a:rPr lang="en-GB" sz="3000" b="0" i="0" u="none" strike="noStrike" cap="none" dirty="0">
                <a:solidFill>
                  <a:schemeClr val="bg1"/>
                </a:solidFill>
                <a:latin typeface="Nunito Sans Black"/>
                <a:ea typeface="Nunito Sans Black"/>
                <a:cs typeface="Nunito Sans Black"/>
                <a:sym typeface="Nunito Sans Black"/>
              </a:rPr>
              <a:t>Volunteering Development Teams</a:t>
            </a:r>
            <a:endParaRPr sz="1350" b="0" i="0" u="none" strike="noStrike" cap="none" dirty="0">
              <a:solidFill>
                <a:schemeClr val="bg1"/>
              </a:solidFill>
              <a:latin typeface="Nunito Sans"/>
              <a:ea typeface="Nunito Sans"/>
              <a:cs typeface="Nunito Sans"/>
              <a:sym typeface="Nunito Sans"/>
            </a:endParaRPr>
          </a:p>
        </p:txBody>
      </p:sp>
      <p:pic>
        <p:nvPicPr>
          <p:cNvPr id="4" name="Picture 3" descr="A pink square with white text&#10;&#10;Description automatically generated">
            <a:extLst>
              <a:ext uri="{FF2B5EF4-FFF2-40B4-BE49-F238E27FC236}">
                <a16:creationId xmlns:a16="http://schemas.microsoft.com/office/drawing/2014/main" id="{7EFC2CA3-AEE5-59AC-E6E0-B39EF6E3C2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9625" y="4239340"/>
            <a:ext cx="2345969" cy="2345969"/>
          </a:xfrm>
          <a:prstGeom prst="rect">
            <a:avLst/>
          </a:prstGeom>
        </p:spPr>
      </p:pic>
    </p:spTree>
    <p:extLst>
      <p:ext uri="{BB962C8B-B14F-4D97-AF65-F5344CB8AC3E}">
        <p14:creationId xmlns:p14="http://schemas.microsoft.com/office/powerpoint/2010/main" val="2498486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FC76C4-9B10-9338-4DC8-22306ABE60A7}"/>
              </a:ext>
            </a:extLst>
          </p:cNvPr>
          <p:cNvPicPr>
            <a:picLocks noChangeAspect="1"/>
          </p:cNvPicPr>
          <p:nvPr/>
        </p:nvPicPr>
        <p:blipFill>
          <a:blip r:embed="rId2"/>
          <a:stretch>
            <a:fillRect/>
          </a:stretch>
        </p:blipFill>
        <p:spPr>
          <a:xfrm>
            <a:off x="1448512" y="520472"/>
            <a:ext cx="3547353" cy="3480839"/>
          </a:xfrm>
          <a:prstGeom prst="rect">
            <a:avLst/>
          </a:prstGeom>
        </p:spPr>
      </p:pic>
      <p:pic>
        <p:nvPicPr>
          <p:cNvPr id="2" name="Picture 1">
            <a:extLst>
              <a:ext uri="{FF2B5EF4-FFF2-40B4-BE49-F238E27FC236}">
                <a16:creationId xmlns:a16="http://schemas.microsoft.com/office/drawing/2014/main" id="{B6A3CCDB-FA25-6BB5-109D-F45D72229318}"/>
              </a:ext>
            </a:extLst>
          </p:cNvPr>
          <p:cNvPicPr>
            <a:picLocks noChangeAspect="1"/>
          </p:cNvPicPr>
          <p:nvPr/>
        </p:nvPicPr>
        <p:blipFill>
          <a:blip r:embed="rId3"/>
          <a:stretch>
            <a:fillRect/>
          </a:stretch>
        </p:blipFill>
        <p:spPr>
          <a:xfrm>
            <a:off x="7357443" y="726332"/>
            <a:ext cx="3900701" cy="3296092"/>
          </a:xfrm>
          <a:prstGeom prst="rect">
            <a:avLst/>
          </a:prstGeom>
          <a:ln>
            <a:noFill/>
          </a:ln>
        </p:spPr>
      </p:pic>
      <p:cxnSp>
        <p:nvCxnSpPr>
          <p:cNvPr id="8" name="Straight Arrow Connector 7">
            <a:extLst>
              <a:ext uri="{FF2B5EF4-FFF2-40B4-BE49-F238E27FC236}">
                <a16:creationId xmlns:a16="http://schemas.microsoft.com/office/drawing/2014/main" id="{03C63E37-2151-04B0-A879-9D23149F19B0}"/>
              </a:ext>
            </a:extLst>
          </p:cNvPr>
          <p:cNvCxnSpPr/>
          <p:nvPr/>
        </p:nvCxnSpPr>
        <p:spPr>
          <a:xfrm>
            <a:off x="3651871" y="2055779"/>
            <a:ext cx="2262546" cy="1945532"/>
          </a:xfrm>
          <a:prstGeom prst="straightConnector1">
            <a:avLst/>
          </a:prstGeom>
          <a:ln>
            <a:solidFill>
              <a:srgbClr val="7413DC"/>
            </a:solidFill>
            <a:tailEnd type="triangle"/>
          </a:ln>
        </p:spPr>
        <p:style>
          <a:lnRef idx="3">
            <a:schemeClr val="accent5"/>
          </a:lnRef>
          <a:fillRef idx="0">
            <a:schemeClr val="accent5"/>
          </a:fillRef>
          <a:effectRef idx="2">
            <a:schemeClr val="accent5"/>
          </a:effectRef>
          <a:fontRef idx="minor">
            <a:schemeClr val="tx1"/>
          </a:fontRef>
        </p:style>
      </p:cxnSp>
      <p:cxnSp>
        <p:nvCxnSpPr>
          <p:cNvPr id="10" name="Straight Arrow Connector 9">
            <a:extLst>
              <a:ext uri="{FF2B5EF4-FFF2-40B4-BE49-F238E27FC236}">
                <a16:creationId xmlns:a16="http://schemas.microsoft.com/office/drawing/2014/main" id="{0F945FDD-8BA6-0136-086F-E95EEEF2804F}"/>
              </a:ext>
            </a:extLst>
          </p:cNvPr>
          <p:cNvCxnSpPr>
            <a:cxnSpLocks/>
          </p:cNvCxnSpPr>
          <p:nvPr/>
        </p:nvCxnSpPr>
        <p:spPr>
          <a:xfrm flipH="1">
            <a:off x="6498077" y="2250764"/>
            <a:ext cx="2143129" cy="1740420"/>
          </a:xfrm>
          <a:prstGeom prst="straightConnector1">
            <a:avLst/>
          </a:prstGeom>
          <a:ln>
            <a:solidFill>
              <a:srgbClr val="7413DC"/>
            </a:solidFill>
            <a:tailEnd type="triangle"/>
          </a:ln>
        </p:spPr>
        <p:style>
          <a:lnRef idx="3">
            <a:schemeClr val="accent3"/>
          </a:lnRef>
          <a:fillRef idx="0">
            <a:schemeClr val="accent3"/>
          </a:fillRef>
          <a:effectRef idx="2">
            <a:schemeClr val="accent3"/>
          </a:effectRef>
          <a:fontRef idx="minor">
            <a:schemeClr val="tx1"/>
          </a:fontRef>
        </p:style>
      </p:cxnSp>
      <p:pic>
        <p:nvPicPr>
          <p:cNvPr id="5" name="Picture 2" descr="2025 Calendar Icon Symbol Vector Stock Illustration - Download Image Now -  2025, Applying, Beauty - iStock">
            <a:extLst>
              <a:ext uri="{FF2B5EF4-FFF2-40B4-BE49-F238E27FC236}">
                <a16:creationId xmlns:a16="http://schemas.microsoft.com/office/drawing/2014/main" id="{BFA3CBEA-D742-62FD-B175-EE4513452D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436" y="792117"/>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397;p8">
            <a:extLst>
              <a:ext uri="{FF2B5EF4-FFF2-40B4-BE49-F238E27FC236}">
                <a16:creationId xmlns:a16="http://schemas.microsoft.com/office/drawing/2014/main" id="{2C540856-194F-4A87-BD07-F084BC118AC0}"/>
              </a:ext>
            </a:extLst>
          </p:cNvPr>
          <p:cNvSpPr txBox="1"/>
          <p:nvPr/>
        </p:nvSpPr>
        <p:spPr>
          <a:xfrm>
            <a:off x="2064019" y="164996"/>
            <a:ext cx="8063958" cy="461665"/>
          </a:xfrm>
          <a:prstGeom prst="rect">
            <a:avLst/>
          </a:prstGeom>
          <a:solidFill>
            <a:srgbClr val="0070C0"/>
          </a:solidFill>
          <a:ln>
            <a:noFill/>
          </a:ln>
        </p:spPr>
        <p:txBody>
          <a:bodyPr spcFirstLastPara="1" wrap="square" lIns="0" tIns="0" rIns="0" bIns="0" anchor="t" anchorCtr="0">
            <a:spAutoFit/>
          </a:bodyPr>
          <a:lstStyle/>
          <a:p>
            <a:pPr marL="0" marR="0" lvl="1" indent="0" algn="ctr" rtl="0">
              <a:lnSpc>
                <a:spcPct val="100000"/>
              </a:lnSpc>
              <a:spcBef>
                <a:spcPts val="0"/>
              </a:spcBef>
              <a:spcAft>
                <a:spcPts val="0"/>
              </a:spcAft>
              <a:buClr>
                <a:schemeClr val="dk1"/>
              </a:buClr>
              <a:buSzPts val="3000"/>
              <a:buFont typeface="Nunito Sans Black"/>
              <a:buNone/>
            </a:pPr>
            <a:r>
              <a:rPr lang="en-GB" sz="3000" b="0" i="0" u="none" strike="noStrike" cap="none" dirty="0">
                <a:solidFill>
                  <a:schemeClr val="bg1"/>
                </a:solidFill>
                <a:latin typeface="Nunito Sans Black"/>
                <a:ea typeface="Nunito Sans Black"/>
                <a:cs typeface="Nunito Sans Black"/>
                <a:sym typeface="Nunito Sans Black"/>
              </a:rPr>
              <a:t>Volunteering Development Teams</a:t>
            </a:r>
            <a:endParaRPr sz="1350" b="0" i="0" u="none" strike="noStrike" cap="none" dirty="0">
              <a:solidFill>
                <a:schemeClr val="bg1"/>
              </a:solidFill>
              <a:latin typeface="Nunito Sans"/>
              <a:ea typeface="Nunito Sans"/>
              <a:cs typeface="Nunito Sans"/>
              <a:sym typeface="Nunito Sans"/>
            </a:endParaRPr>
          </a:p>
        </p:txBody>
      </p:sp>
      <p:pic>
        <p:nvPicPr>
          <p:cNvPr id="4" name="Picture 3" descr="A red square with a white puzzle piece and a red cross&#10;&#10;Description automatically generated">
            <a:extLst>
              <a:ext uri="{FF2B5EF4-FFF2-40B4-BE49-F238E27FC236}">
                <a16:creationId xmlns:a16="http://schemas.microsoft.com/office/drawing/2014/main" id="{4FC6D93C-B1AB-EEC7-C343-DB31DC0092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4132" y="4100982"/>
            <a:ext cx="2345970" cy="2345970"/>
          </a:xfrm>
          <a:prstGeom prst="rect">
            <a:avLst/>
          </a:prstGeom>
        </p:spPr>
      </p:pic>
      <p:graphicFrame>
        <p:nvGraphicFramePr>
          <p:cNvPr id="6" name="Object 5">
            <a:extLst>
              <a:ext uri="{FF2B5EF4-FFF2-40B4-BE49-F238E27FC236}">
                <a16:creationId xmlns:a16="http://schemas.microsoft.com/office/drawing/2014/main" id="{0C52D069-50D2-DCCF-0E44-9111DD53FAC2}"/>
              </a:ext>
            </a:extLst>
          </p:cNvPr>
          <p:cNvGraphicFramePr>
            <a:graphicFrameLocks noChangeAspect="1"/>
          </p:cNvGraphicFramePr>
          <p:nvPr>
            <p:extLst>
              <p:ext uri="{D42A27DB-BD31-4B8C-83A1-F6EECF244321}">
                <p14:modId xmlns:p14="http://schemas.microsoft.com/office/powerpoint/2010/main" val="3215263543"/>
              </p:ext>
            </p:extLst>
          </p:nvPr>
        </p:nvGraphicFramePr>
        <p:xfrm>
          <a:off x="6566032" y="3814118"/>
          <a:ext cx="1819639" cy="2919698"/>
        </p:xfrm>
        <a:graphic>
          <a:graphicData uri="http://schemas.openxmlformats.org/presentationml/2006/ole">
            <mc:AlternateContent xmlns:mc="http://schemas.openxmlformats.org/markup-compatibility/2006">
              <mc:Choice xmlns:v="urn:schemas-microsoft-com:vml" Requires="v">
                <p:oleObj name="CorelDRAW Home &amp; Students" r:id="rId6" imgW="2512567" imgH="4032574" progId="CorelDRAWHome.Graphic.20">
                  <p:embed/>
                </p:oleObj>
              </mc:Choice>
              <mc:Fallback>
                <p:oleObj name="CorelDRAW Home &amp; Students" r:id="rId6" imgW="2512567" imgH="4032574" progId="CorelDRAWHome.Graphic.20">
                  <p:embed/>
                  <p:pic>
                    <p:nvPicPr>
                      <p:cNvPr id="6" name="Object 5">
                        <a:extLst>
                          <a:ext uri="{FF2B5EF4-FFF2-40B4-BE49-F238E27FC236}">
                            <a16:creationId xmlns:a16="http://schemas.microsoft.com/office/drawing/2014/main" id="{0C52D069-50D2-DCCF-0E44-9111DD53FAC2}"/>
                          </a:ext>
                        </a:extLst>
                      </p:cNvPr>
                      <p:cNvPicPr/>
                      <p:nvPr/>
                    </p:nvPicPr>
                    <p:blipFill>
                      <a:blip r:embed="rId7"/>
                      <a:stretch>
                        <a:fillRect/>
                      </a:stretch>
                    </p:blipFill>
                    <p:spPr>
                      <a:xfrm>
                        <a:off x="6566032" y="3814118"/>
                        <a:ext cx="1819639" cy="2919698"/>
                      </a:xfrm>
                      <a:prstGeom prst="rect">
                        <a:avLst/>
                      </a:prstGeom>
                    </p:spPr>
                  </p:pic>
                </p:oleObj>
              </mc:Fallback>
            </mc:AlternateContent>
          </a:graphicData>
        </a:graphic>
      </p:graphicFrame>
    </p:spTree>
    <p:extLst>
      <p:ext uri="{BB962C8B-B14F-4D97-AF65-F5344CB8AC3E}">
        <p14:creationId xmlns:p14="http://schemas.microsoft.com/office/powerpoint/2010/main" val="202644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with white text and orange circles with white text&#10;&#10;Description automatically generated">
            <a:extLst>
              <a:ext uri="{FF2B5EF4-FFF2-40B4-BE49-F238E27FC236}">
                <a16:creationId xmlns:a16="http://schemas.microsoft.com/office/drawing/2014/main" id="{7EA61251-25A8-13D9-ABBD-4A54A4F4C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1454" y="3191189"/>
            <a:ext cx="3017782" cy="3017782"/>
          </a:xfrm>
          <a:prstGeom prst="rect">
            <a:avLst/>
          </a:prstGeom>
        </p:spPr>
      </p:pic>
      <p:pic>
        <p:nvPicPr>
          <p:cNvPr id="5" name="Picture 4" descr="An orange and white sign with a person and a document&#10;&#10;Description automatically generated">
            <a:extLst>
              <a:ext uri="{FF2B5EF4-FFF2-40B4-BE49-F238E27FC236}">
                <a16:creationId xmlns:a16="http://schemas.microsoft.com/office/drawing/2014/main" id="{39250614-6C56-F6A3-7921-B760CBE8C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763" y="3191189"/>
            <a:ext cx="3017782" cy="3017782"/>
          </a:xfrm>
          <a:prstGeom prst="rect">
            <a:avLst/>
          </a:prstGeom>
        </p:spPr>
      </p:pic>
      <p:pic>
        <p:nvPicPr>
          <p:cNvPr id="9" name="Picture 8" descr="A blue icon of two people&#10;&#10;Description automatically generated">
            <a:extLst>
              <a:ext uri="{FF2B5EF4-FFF2-40B4-BE49-F238E27FC236}">
                <a16:creationId xmlns:a16="http://schemas.microsoft.com/office/drawing/2014/main" id="{6AAAF7EA-6CC5-9F12-5FEC-5512ADFAD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7571" y="1035798"/>
            <a:ext cx="2176857" cy="1868729"/>
          </a:xfrm>
          <a:prstGeom prst="rect">
            <a:avLst/>
          </a:prstGeom>
        </p:spPr>
      </p:pic>
      <p:sp>
        <p:nvSpPr>
          <p:cNvPr id="10" name="Google Shape;397;p8">
            <a:extLst>
              <a:ext uri="{FF2B5EF4-FFF2-40B4-BE49-F238E27FC236}">
                <a16:creationId xmlns:a16="http://schemas.microsoft.com/office/drawing/2014/main" id="{831CE73A-DC10-3492-5E80-E20BB5CEC0F1}"/>
              </a:ext>
            </a:extLst>
          </p:cNvPr>
          <p:cNvSpPr txBox="1"/>
          <p:nvPr/>
        </p:nvSpPr>
        <p:spPr>
          <a:xfrm>
            <a:off x="2064019" y="164996"/>
            <a:ext cx="8063958" cy="461665"/>
          </a:xfrm>
          <a:prstGeom prst="rect">
            <a:avLst/>
          </a:prstGeom>
          <a:solidFill>
            <a:srgbClr val="0070C0"/>
          </a:solidFill>
          <a:ln>
            <a:noFill/>
          </a:ln>
        </p:spPr>
        <p:txBody>
          <a:bodyPr spcFirstLastPara="1" wrap="square" lIns="0" tIns="0" rIns="0" bIns="0" anchor="t" anchorCtr="0">
            <a:spAutoFit/>
          </a:bodyPr>
          <a:lstStyle/>
          <a:p>
            <a:pPr marL="0" marR="0" lvl="1" indent="0" algn="ctr" rtl="0">
              <a:lnSpc>
                <a:spcPct val="100000"/>
              </a:lnSpc>
              <a:spcBef>
                <a:spcPts val="0"/>
              </a:spcBef>
              <a:spcAft>
                <a:spcPts val="0"/>
              </a:spcAft>
              <a:buClr>
                <a:schemeClr val="dk1"/>
              </a:buClr>
              <a:buSzPts val="3000"/>
              <a:buFont typeface="Nunito Sans Black"/>
              <a:buNone/>
            </a:pPr>
            <a:r>
              <a:rPr lang="en-GB" sz="3000" b="0" i="0" u="none" strike="noStrike" cap="none" dirty="0">
                <a:solidFill>
                  <a:schemeClr val="bg1"/>
                </a:solidFill>
                <a:latin typeface="Nunito Sans Black"/>
                <a:ea typeface="Nunito Sans Black"/>
                <a:cs typeface="Nunito Sans Black"/>
                <a:sym typeface="Nunito Sans Black"/>
              </a:rPr>
              <a:t>Volunteering Development Teams</a:t>
            </a:r>
            <a:endParaRPr sz="1350" b="0" i="0" u="none" strike="noStrike" cap="none" dirty="0">
              <a:solidFill>
                <a:schemeClr val="bg1"/>
              </a:solidFill>
              <a:latin typeface="Nunito Sans"/>
              <a:ea typeface="Nunito Sans"/>
              <a:cs typeface="Nunito Sans"/>
              <a:sym typeface="Nunito Sans"/>
            </a:endParaRPr>
          </a:p>
        </p:txBody>
      </p:sp>
      <p:pic>
        <p:nvPicPr>
          <p:cNvPr id="2" name="Picture 1" descr="A green check mark in a circle&#10;&#10;Description automatically generated">
            <a:extLst>
              <a:ext uri="{FF2B5EF4-FFF2-40B4-BE49-F238E27FC236}">
                <a16:creationId xmlns:a16="http://schemas.microsoft.com/office/drawing/2014/main" id="{45C58F34-C03B-668C-36EC-7BF73594F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9062" y="1003162"/>
            <a:ext cx="2023458" cy="1934000"/>
          </a:xfrm>
          <a:prstGeom prst="rect">
            <a:avLst/>
          </a:prstGeom>
        </p:spPr>
      </p:pic>
    </p:spTree>
    <p:extLst>
      <p:ext uri="{BB962C8B-B14F-4D97-AF65-F5344CB8AC3E}">
        <p14:creationId xmlns:p14="http://schemas.microsoft.com/office/powerpoint/2010/main" val="280412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42" presetClass="path" presetSubtype="0" accel="50000" decel="50000" fill="hold" nodeType="afterEffect">
                                  <p:stCondLst>
                                    <p:cond delay="0"/>
                                  </p:stCondLst>
                                  <p:childTnLst>
                                    <p:animMotion origin="layout" path="M 0 1.48148E-6 L -0.1138 0.00023 " pathEditMode="relative" rAng="0" ptsTypes="AA">
                                      <p:cBhvr>
                                        <p:cTn id="14" dur="2000" fill="hold"/>
                                        <p:tgtEl>
                                          <p:spTgt spid="9"/>
                                        </p:tgtEl>
                                        <p:attrNameLst>
                                          <p:attrName>ppt_x</p:attrName>
                                          <p:attrName>ppt_y</p:attrName>
                                        </p:attrNameLst>
                                      </p:cBhvr>
                                      <p:rCtr x="-5690" y="0"/>
                                    </p:animMotion>
                                  </p:childTnLst>
                                </p:cTn>
                              </p:par>
                            </p:childTnLst>
                          </p:cTn>
                        </p:par>
                        <p:par>
                          <p:cTn id="15" fill="hold">
                            <p:stCondLst>
                              <p:cond delay="3000"/>
                            </p:stCondLst>
                            <p:childTnLst>
                              <p:par>
                                <p:cTn id="16" presetID="26"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80">
                                          <p:stCondLst>
                                            <p:cond delay="0"/>
                                          </p:stCondLst>
                                        </p:cTn>
                                        <p:tgtEl>
                                          <p:spTgt spid="2"/>
                                        </p:tgtEl>
                                      </p:cBhvr>
                                    </p:animEffect>
                                    <p:anim calcmode="lin" valueType="num">
                                      <p:cBhvr>
                                        <p:cTn id="1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4" dur="26">
                                          <p:stCondLst>
                                            <p:cond delay="650"/>
                                          </p:stCondLst>
                                        </p:cTn>
                                        <p:tgtEl>
                                          <p:spTgt spid="2"/>
                                        </p:tgtEl>
                                      </p:cBhvr>
                                      <p:to x="100000" y="60000"/>
                                    </p:animScale>
                                    <p:animScale>
                                      <p:cBhvr>
                                        <p:cTn id="25" dur="166" decel="50000">
                                          <p:stCondLst>
                                            <p:cond delay="676"/>
                                          </p:stCondLst>
                                        </p:cTn>
                                        <p:tgtEl>
                                          <p:spTgt spid="2"/>
                                        </p:tgtEl>
                                      </p:cBhvr>
                                      <p:to x="100000" y="100000"/>
                                    </p:animScale>
                                    <p:animScale>
                                      <p:cBhvr>
                                        <p:cTn id="26" dur="26">
                                          <p:stCondLst>
                                            <p:cond delay="1312"/>
                                          </p:stCondLst>
                                        </p:cTn>
                                        <p:tgtEl>
                                          <p:spTgt spid="2"/>
                                        </p:tgtEl>
                                      </p:cBhvr>
                                      <p:to x="100000" y="80000"/>
                                    </p:animScale>
                                    <p:animScale>
                                      <p:cBhvr>
                                        <p:cTn id="27" dur="166" decel="50000">
                                          <p:stCondLst>
                                            <p:cond delay="1338"/>
                                          </p:stCondLst>
                                        </p:cTn>
                                        <p:tgtEl>
                                          <p:spTgt spid="2"/>
                                        </p:tgtEl>
                                      </p:cBhvr>
                                      <p:to x="100000" y="100000"/>
                                    </p:animScale>
                                    <p:animScale>
                                      <p:cBhvr>
                                        <p:cTn id="28" dur="26">
                                          <p:stCondLst>
                                            <p:cond delay="1642"/>
                                          </p:stCondLst>
                                        </p:cTn>
                                        <p:tgtEl>
                                          <p:spTgt spid="2"/>
                                        </p:tgtEl>
                                      </p:cBhvr>
                                      <p:to x="100000" y="90000"/>
                                    </p:animScale>
                                    <p:animScale>
                                      <p:cBhvr>
                                        <p:cTn id="29" dur="166" decel="50000">
                                          <p:stCondLst>
                                            <p:cond delay="1668"/>
                                          </p:stCondLst>
                                        </p:cTn>
                                        <p:tgtEl>
                                          <p:spTgt spid="2"/>
                                        </p:tgtEl>
                                      </p:cBhvr>
                                      <p:to x="100000" y="100000"/>
                                    </p:animScale>
                                    <p:animScale>
                                      <p:cBhvr>
                                        <p:cTn id="30" dur="26">
                                          <p:stCondLst>
                                            <p:cond delay="1808"/>
                                          </p:stCondLst>
                                        </p:cTn>
                                        <p:tgtEl>
                                          <p:spTgt spid="2"/>
                                        </p:tgtEl>
                                      </p:cBhvr>
                                      <p:to x="100000" y="95000"/>
                                    </p:animScale>
                                    <p:animScale>
                                      <p:cBhvr>
                                        <p:cTn id="3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of a person with a tie&#10;&#10;Description automatically generated">
            <a:extLst>
              <a:ext uri="{FF2B5EF4-FFF2-40B4-BE49-F238E27FC236}">
                <a16:creationId xmlns:a16="http://schemas.microsoft.com/office/drawing/2014/main" id="{CF76E52F-4076-DB4B-A8D2-BD28AFC64F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866" y="2090925"/>
            <a:ext cx="9604268" cy="2676149"/>
          </a:xfrm>
          <a:prstGeom prst="rect">
            <a:avLst/>
          </a:prstGeom>
        </p:spPr>
      </p:pic>
    </p:spTree>
    <p:extLst>
      <p:ext uri="{BB962C8B-B14F-4D97-AF65-F5344CB8AC3E}">
        <p14:creationId xmlns:p14="http://schemas.microsoft.com/office/powerpoint/2010/main" val="334379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A3CCDB-FA25-6BB5-109D-F45D72229318}"/>
              </a:ext>
            </a:extLst>
          </p:cNvPr>
          <p:cNvPicPr>
            <a:picLocks noChangeAspect="1"/>
          </p:cNvPicPr>
          <p:nvPr/>
        </p:nvPicPr>
        <p:blipFill>
          <a:blip r:embed="rId2"/>
          <a:stretch>
            <a:fillRect/>
          </a:stretch>
        </p:blipFill>
        <p:spPr>
          <a:xfrm>
            <a:off x="7357443" y="726332"/>
            <a:ext cx="3900701" cy="3296092"/>
          </a:xfrm>
          <a:prstGeom prst="rect">
            <a:avLst/>
          </a:prstGeom>
          <a:ln>
            <a:noFill/>
          </a:ln>
        </p:spPr>
      </p:pic>
      <p:pic>
        <p:nvPicPr>
          <p:cNvPr id="6" name="Picture 5">
            <a:extLst>
              <a:ext uri="{FF2B5EF4-FFF2-40B4-BE49-F238E27FC236}">
                <a16:creationId xmlns:a16="http://schemas.microsoft.com/office/drawing/2014/main" id="{650ED05F-C03F-7836-0E41-E16ECCD363D3}"/>
              </a:ext>
            </a:extLst>
          </p:cNvPr>
          <p:cNvPicPr>
            <a:picLocks noChangeAspect="1"/>
          </p:cNvPicPr>
          <p:nvPr/>
        </p:nvPicPr>
        <p:blipFill>
          <a:blip r:embed="rId3"/>
          <a:stretch>
            <a:fillRect/>
          </a:stretch>
        </p:blipFill>
        <p:spPr>
          <a:xfrm>
            <a:off x="1448512" y="520472"/>
            <a:ext cx="3547353" cy="3480839"/>
          </a:xfrm>
          <a:prstGeom prst="rect">
            <a:avLst/>
          </a:prstGeom>
        </p:spPr>
      </p:pic>
      <p:cxnSp>
        <p:nvCxnSpPr>
          <p:cNvPr id="8" name="Straight Arrow Connector 7">
            <a:extLst>
              <a:ext uri="{FF2B5EF4-FFF2-40B4-BE49-F238E27FC236}">
                <a16:creationId xmlns:a16="http://schemas.microsoft.com/office/drawing/2014/main" id="{03C63E37-2151-04B0-A879-9D23149F19B0}"/>
              </a:ext>
            </a:extLst>
          </p:cNvPr>
          <p:cNvCxnSpPr/>
          <p:nvPr/>
        </p:nvCxnSpPr>
        <p:spPr>
          <a:xfrm>
            <a:off x="3651871" y="2055779"/>
            <a:ext cx="2262546" cy="1945532"/>
          </a:xfrm>
          <a:prstGeom prst="straightConnector1">
            <a:avLst/>
          </a:prstGeom>
          <a:ln>
            <a:solidFill>
              <a:srgbClr val="7413DC"/>
            </a:solidFill>
            <a:tailEnd type="triangle"/>
          </a:ln>
        </p:spPr>
        <p:style>
          <a:lnRef idx="3">
            <a:schemeClr val="accent5"/>
          </a:lnRef>
          <a:fillRef idx="0">
            <a:schemeClr val="accent5"/>
          </a:fillRef>
          <a:effectRef idx="2">
            <a:schemeClr val="accent5"/>
          </a:effectRef>
          <a:fontRef idx="minor">
            <a:schemeClr val="tx1"/>
          </a:fontRef>
        </p:style>
      </p:cxnSp>
      <p:cxnSp>
        <p:nvCxnSpPr>
          <p:cNvPr id="10" name="Straight Arrow Connector 9">
            <a:extLst>
              <a:ext uri="{FF2B5EF4-FFF2-40B4-BE49-F238E27FC236}">
                <a16:creationId xmlns:a16="http://schemas.microsoft.com/office/drawing/2014/main" id="{0F945FDD-8BA6-0136-086F-E95EEEF2804F}"/>
              </a:ext>
            </a:extLst>
          </p:cNvPr>
          <p:cNvCxnSpPr>
            <a:cxnSpLocks/>
          </p:cNvCxnSpPr>
          <p:nvPr/>
        </p:nvCxnSpPr>
        <p:spPr>
          <a:xfrm flipH="1">
            <a:off x="6498077" y="2250764"/>
            <a:ext cx="2143129" cy="1740420"/>
          </a:xfrm>
          <a:prstGeom prst="straightConnector1">
            <a:avLst/>
          </a:prstGeom>
          <a:ln>
            <a:solidFill>
              <a:srgbClr val="7413DC"/>
            </a:solidFill>
            <a:tailEnd type="triangle"/>
          </a:ln>
        </p:spPr>
        <p:style>
          <a:lnRef idx="3">
            <a:schemeClr val="accent3"/>
          </a:lnRef>
          <a:fillRef idx="0">
            <a:schemeClr val="accent3"/>
          </a:fillRef>
          <a:effectRef idx="2">
            <a:schemeClr val="accent3"/>
          </a:effectRef>
          <a:fontRef idx="minor">
            <a:schemeClr val="tx1"/>
          </a:fontRef>
        </p:style>
      </p:cxnSp>
      <p:pic>
        <p:nvPicPr>
          <p:cNvPr id="3" name="Picture 4" descr="2024 Calendar Vector Images (over 8,000)">
            <a:extLst>
              <a:ext uri="{FF2B5EF4-FFF2-40B4-BE49-F238E27FC236}">
                <a16:creationId xmlns:a16="http://schemas.microsoft.com/office/drawing/2014/main" id="{28B522F3-AE9E-86C7-4341-93EFD7485E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436" y="79865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urple background with white text and a heart&#10;&#10;Description automatically generated">
            <a:extLst>
              <a:ext uri="{FF2B5EF4-FFF2-40B4-BE49-F238E27FC236}">
                <a16:creationId xmlns:a16="http://schemas.microsoft.com/office/drawing/2014/main" id="{E1530C55-511E-B976-6E76-E5E83B22CE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3394" y="4128979"/>
            <a:ext cx="3419907" cy="1605456"/>
          </a:xfrm>
          <a:prstGeom prst="rect">
            <a:avLst/>
          </a:prstGeom>
        </p:spPr>
      </p:pic>
      <p:sp>
        <p:nvSpPr>
          <p:cNvPr id="12" name="Google Shape;397;p8">
            <a:extLst>
              <a:ext uri="{FF2B5EF4-FFF2-40B4-BE49-F238E27FC236}">
                <a16:creationId xmlns:a16="http://schemas.microsoft.com/office/drawing/2014/main" id="{B85A0F7B-707C-73FB-1D72-A8BD06EB6A4A}"/>
              </a:ext>
            </a:extLst>
          </p:cNvPr>
          <p:cNvSpPr txBox="1"/>
          <p:nvPr/>
        </p:nvSpPr>
        <p:spPr>
          <a:xfrm>
            <a:off x="2064019" y="164996"/>
            <a:ext cx="8063958" cy="461665"/>
          </a:xfrm>
          <a:prstGeom prst="rect">
            <a:avLst/>
          </a:prstGeom>
          <a:solidFill>
            <a:srgbClr val="0070C0"/>
          </a:solidFill>
          <a:ln>
            <a:noFill/>
          </a:ln>
        </p:spPr>
        <p:txBody>
          <a:bodyPr spcFirstLastPara="1" wrap="square" lIns="0" tIns="0" rIns="0" bIns="0" anchor="t" anchorCtr="0">
            <a:spAutoFit/>
          </a:bodyPr>
          <a:lstStyle/>
          <a:p>
            <a:pPr marL="0" marR="0" lvl="1" indent="0" algn="ctr" rtl="0">
              <a:lnSpc>
                <a:spcPct val="100000"/>
              </a:lnSpc>
              <a:spcBef>
                <a:spcPts val="0"/>
              </a:spcBef>
              <a:spcAft>
                <a:spcPts val="0"/>
              </a:spcAft>
              <a:buClr>
                <a:schemeClr val="dk1"/>
              </a:buClr>
              <a:buSzPts val="3000"/>
              <a:buFont typeface="Nunito Sans Black"/>
              <a:buNone/>
            </a:pPr>
            <a:r>
              <a:rPr lang="en-GB" sz="3000" b="0" i="0" u="none" strike="noStrike" cap="none" dirty="0">
                <a:solidFill>
                  <a:schemeClr val="bg1"/>
                </a:solidFill>
                <a:latin typeface="Nunito Sans Black"/>
                <a:ea typeface="Nunito Sans Black"/>
                <a:cs typeface="Nunito Sans Black"/>
                <a:sym typeface="Nunito Sans Black"/>
              </a:rPr>
              <a:t>Volunteering Development Teams</a:t>
            </a:r>
            <a:endParaRPr sz="1350" b="0" i="0" u="none" strike="noStrike" cap="none" dirty="0">
              <a:solidFill>
                <a:schemeClr val="bg1"/>
              </a:solidFill>
              <a:latin typeface="Nunito Sans"/>
              <a:ea typeface="Nunito Sans"/>
              <a:cs typeface="Nunito Sans"/>
              <a:sym typeface="Nunito Sans"/>
            </a:endParaRPr>
          </a:p>
        </p:txBody>
      </p:sp>
      <p:pic>
        <p:nvPicPr>
          <p:cNvPr id="5" name="Picture 4" descr="A stamp with text on it&#10;&#10;Description automatically generated">
            <a:extLst>
              <a:ext uri="{FF2B5EF4-FFF2-40B4-BE49-F238E27FC236}">
                <a16:creationId xmlns:a16="http://schemas.microsoft.com/office/drawing/2014/main" id="{05969F79-6A13-B64A-B098-56A8F7CD99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1487" y="4128979"/>
            <a:ext cx="1779398" cy="2519598"/>
          </a:xfrm>
          <a:prstGeom prst="rect">
            <a:avLst/>
          </a:prstGeom>
        </p:spPr>
      </p:pic>
      <p:sp>
        <p:nvSpPr>
          <p:cNvPr id="13" name="TextBox 12">
            <a:extLst>
              <a:ext uri="{FF2B5EF4-FFF2-40B4-BE49-F238E27FC236}">
                <a16:creationId xmlns:a16="http://schemas.microsoft.com/office/drawing/2014/main" id="{B6A2DA26-A993-C053-E444-1E269EAF45E8}"/>
              </a:ext>
            </a:extLst>
          </p:cNvPr>
          <p:cNvSpPr txBox="1"/>
          <p:nvPr/>
        </p:nvSpPr>
        <p:spPr>
          <a:xfrm>
            <a:off x="6270569" y="4740913"/>
            <a:ext cx="836578" cy="1569660"/>
          </a:xfrm>
          <a:prstGeom prst="rect">
            <a:avLst/>
          </a:prstGeom>
          <a:noFill/>
        </p:spPr>
        <p:txBody>
          <a:bodyPr wrap="square" rtlCol="0">
            <a:spAutoFit/>
          </a:bodyPr>
          <a:lstStyle/>
          <a:p>
            <a:pPr algn="ctr"/>
            <a:r>
              <a:rPr lang="en-GB" sz="9600" dirty="0">
                <a:latin typeface="Nunito Sans Black" panose="00000A00000000000000" pitchFamily="2" charset="0"/>
              </a:rPr>
              <a:t>=</a:t>
            </a:r>
          </a:p>
        </p:txBody>
      </p:sp>
      <p:pic>
        <p:nvPicPr>
          <p:cNvPr id="4" name="Picture 3" descr="A blue sign with white text&#10;&#10;Description automatically generated">
            <a:extLst>
              <a:ext uri="{FF2B5EF4-FFF2-40B4-BE49-F238E27FC236}">
                <a16:creationId xmlns:a16="http://schemas.microsoft.com/office/drawing/2014/main" id="{D5DD0776-EA56-AACF-E43C-BB59F47E5F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3394" y="5778251"/>
            <a:ext cx="3419907" cy="901968"/>
          </a:xfrm>
          <a:prstGeom prst="rect">
            <a:avLst/>
          </a:prstGeom>
        </p:spPr>
      </p:pic>
      <p:pic>
        <p:nvPicPr>
          <p:cNvPr id="9" name="Picture 8" descr="A green and white sign&#10;&#10;Description automatically generated">
            <a:extLst>
              <a:ext uri="{FF2B5EF4-FFF2-40B4-BE49-F238E27FC236}">
                <a16:creationId xmlns:a16="http://schemas.microsoft.com/office/drawing/2014/main" id="{DFAA94A8-F0E1-1F60-2167-776A66C00E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6200000">
            <a:off x="541332" y="5067959"/>
            <a:ext cx="2551240" cy="673278"/>
          </a:xfrm>
          <a:prstGeom prst="rect">
            <a:avLst/>
          </a:prstGeom>
        </p:spPr>
      </p:pic>
    </p:spTree>
    <p:extLst>
      <p:ext uri="{BB962C8B-B14F-4D97-AF65-F5344CB8AC3E}">
        <p14:creationId xmlns:p14="http://schemas.microsoft.com/office/powerpoint/2010/main" val="169099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FC76C4-9B10-9338-4DC8-22306ABE60A7}"/>
              </a:ext>
            </a:extLst>
          </p:cNvPr>
          <p:cNvPicPr>
            <a:picLocks noChangeAspect="1"/>
          </p:cNvPicPr>
          <p:nvPr/>
        </p:nvPicPr>
        <p:blipFill>
          <a:blip r:embed="rId2"/>
          <a:stretch>
            <a:fillRect/>
          </a:stretch>
        </p:blipFill>
        <p:spPr>
          <a:xfrm>
            <a:off x="1448512" y="520472"/>
            <a:ext cx="3547353" cy="3480839"/>
          </a:xfrm>
          <a:prstGeom prst="rect">
            <a:avLst/>
          </a:prstGeom>
        </p:spPr>
      </p:pic>
      <p:pic>
        <p:nvPicPr>
          <p:cNvPr id="2" name="Picture 1">
            <a:extLst>
              <a:ext uri="{FF2B5EF4-FFF2-40B4-BE49-F238E27FC236}">
                <a16:creationId xmlns:a16="http://schemas.microsoft.com/office/drawing/2014/main" id="{B6A3CCDB-FA25-6BB5-109D-F45D72229318}"/>
              </a:ext>
            </a:extLst>
          </p:cNvPr>
          <p:cNvPicPr>
            <a:picLocks noChangeAspect="1"/>
          </p:cNvPicPr>
          <p:nvPr/>
        </p:nvPicPr>
        <p:blipFill>
          <a:blip r:embed="rId3"/>
          <a:stretch>
            <a:fillRect/>
          </a:stretch>
        </p:blipFill>
        <p:spPr>
          <a:xfrm>
            <a:off x="7357443" y="726332"/>
            <a:ext cx="3900701" cy="3296092"/>
          </a:xfrm>
          <a:prstGeom prst="rect">
            <a:avLst/>
          </a:prstGeom>
          <a:ln>
            <a:noFill/>
          </a:ln>
        </p:spPr>
      </p:pic>
      <p:cxnSp>
        <p:nvCxnSpPr>
          <p:cNvPr id="8" name="Straight Arrow Connector 7">
            <a:extLst>
              <a:ext uri="{FF2B5EF4-FFF2-40B4-BE49-F238E27FC236}">
                <a16:creationId xmlns:a16="http://schemas.microsoft.com/office/drawing/2014/main" id="{03C63E37-2151-04B0-A879-9D23149F19B0}"/>
              </a:ext>
            </a:extLst>
          </p:cNvPr>
          <p:cNvCxnSpPr/>
          <p:nvPr/>
        </p:nvCxnSpPr>
        <p:spPr>
          <a:xfrm>
            <a:off x="3651871" y="2055779"/>
            <a:ext cx="2262546" cy="1945532"/>
          </a:xfrm>
          <a:prstGeom prst="straightConnector1">
            <a:avLst/>
          </a:prstGeom>
          <a:ln>
            <a:solidFill>
              <a:srgbClr val="7413DC"/>
            </a:solidFill>
            <a:tailEnd type="triangle"/>
          </a:ln>
        </p:spPr>
        <p:style>
          <a:lnRef idx="3">
            <a:schemeClr val="accent5"/>
          </a:lnRef>
          <a:fillRef idx="0">
            <a:schemeClr val="accent5"/>
          </a:fillRef>
          <a:effectRef idx="2">
            <a:schemeClr val="accent5"/>
          </a:effectRef>
          <a:fontRef idx="minor">
            <a:schemeClr val="tx1"/>
          </a:fontRef>
        </p:style>
      </p:cxnSp>
      <p:cxnSp>
        <p:nvCxnSpPr>
          <p:cNvPr id="10" name="Straight Arrow Connector 9">
            <a:extLst>
              <a:ext uri="{FF2B5EF4-FFF2-40B4-BE49-F238E27FC236}">
                <a16:creationId xmlns:a16="http://schemas.microsoft.com/office/drawing/2014/main" id="{0F945FDD-8BA6-0136-086F-E95EEEF2804F}"/>
              </a:ext>
            </a:extLst>
          </p:cNvPr>
          <p:cNvCxnSpPr>
            <a:cxnSpLocks/>
          </p:cNvCxnSpPr>
          <p:nvPr/>
        </p:nvCxnSpPr>
        <p:spPr>
          <a:xfrm flipH="1">
            <a:off x="6498077" y="2250764"/>
            <a:ext cx="2143129" cy="1740420"/>
          </a:xfrm>
          <a:prstGeom prst="straightConnector1">
            <a:avLst/>
          </a:prstGeom>
          <a:ln>
            <a:solidFill>
              <a:srgbClr val="7413DC"/>
            </a:solidFill>
            <a:tailEnd type="triangle"/>
          </a:ln>
        </p:spPr>
        <p:style>
          <a:lnRef idx="3">
            <a:schemeClr val="accent3"/>
          </a:lnRef>
          <a:fillRef idx="0">
            <a:schemeClr val="accent3"/>
          </a:fillRef>
          <a:effectRef idx="2">
            <a:schemeClr val="accent3"/>
          </a:effectRef>
          <a:fontRef idx="minor">
            <a:schemeClr val="tx1"/>
          </a:fontRef>
        </p:style>
      </p:cxnSp>
      <p:pic>
        <p:nvPicPr>
          <p:cNvPr id="5" name="Picture 2" descr="2025 Calendar Icon Symbol Vector Stock Illustration - Download Image Now -  2025, Applying, Beauty - iStock">
            <a:extLst>
              <a:ext uri="{FF2B5EF4-FFF2-40B4-BE49-F238E27FC236}">
                <a16:creationId xmlns:a16="http://schemas.microsoft.com/office/drawing/2014/main" id="{BFA3CBEA-D742-62FD-B175-EE4513452D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436" y="792117"/>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397;p8">
            <a:extLst>
              <a:ext uri="{FF2B5EF4-FFF2-40B4-BE49-F238E27FC236}">
                <a16:creationId xmlns:a16="http://schemas.microsoft.com/office/drawing/2014/main" id="{2C540856-194F-4A87-BD07-F084BC118AC0}"/>
              </a:ext>
            </a:extLst>
          </p:cNvPr>
          <p:cNvSpPr txBox="1"/>
          <p:nvPr/>
        </p:nvSpPr>
        <p:spPr>
          <a:xfrm>
            <a:off x="2064019" y="164996"/>
            <a:ext cx="8063958" cy="461665"/>
          </a:xfrm>
          <a:prstGeom prst="rect">
            <a:avLst/>
          </a:prstGeom>
          <a:solidFill>
            <a:srgbClr val="0070C0"/>
          </a:solidFill>
          <a:ln>
            <a:noFill/>
          </a:ln>
        </p:spPr>
        <p:txBody>
          <a:bodyPr spcFirstLastPara="1" wrap="square" lIns="0" tIns="0" rIns="0" bIns="0" anchor="t" anchorCtr="0">
            <a:spAutoFit/>
          </a:bodyPr>
          <a:lstStyle/>
          <a:p>
            <a:pPr marL="0" marR="0" lvl="1" indent="0" algn="ctr" rtl="0">
              <a:lnSpc>
                <a:spcPct val="100000"/>
              </a:lnSpc>
              <a:spcBef>
                <a:spcPts val="0"/>
              </a:spcBef>
              <a:spcAft>
                <a:spcPts val="0"/>
              </a:spcAft>
              <a:buClr>
                <a:schemeClr val="dk1"/>
              </a:buClr>
              <a:buSzPts val="3000"/>
              <a:buFont typeface="Nunito Sans Black"/>
              <a:buNone/>
            </a:pPr>
            <a:r>
              <a:rPr lang="en-GB" sz="3000" b="0" i="0" u="none" strike="noStrike" cap="none" dirty="0">
                <a:solidFill>
                  <a:schemeClr val="bg1"/>
                </a:solidFill>
                <a:latin typeface="Nunito Sans Black"/>
                <a:ea typeface="Nunito Sans Black"/>
                <a:cs typeface="Nunito Sans Black"/>
                <a:sym typeface="Nunito Sans Black"/>
              </a:rPr>
              <a:t>Volunteering Development Teams</a:t>
            </a:r>
            <a:endParaRPr sz="1350" b="0" i="0" u="none" strike="noStrike" cap="none" dirty="0">
              <a:solidFill>
                <a:schemeClr val="bg1"/>
              </a:solidFill>
              <a:latin typeface="Nunito Sans"/>
              <a:ea typeface="Nunito Sans"/>
              <a:cs typeface="Nunito Sans"/>
              <a:sym typeface="Nunito Sans"/>
            </a:endParaRPr>
          </a:p>
        </p:txBody>
      </p:sp>
      <p:pic>
        <p:nvPicPr>
          <p:cNvPr id="4" name="Picture 3" descr="A stamp with text on it&#10;&#10;Description automatically generated">
            <a:extLst>
              <a:ext uri="{FF2B5EF4-FFF2-40B4-BE49-F238E27FC236}">
                <a16:creationId xmlns:a16="http://schemas.microsoft.com/office/drawing/2014/main" id="{EAB58118-8359-42CE-9A1B-81B31001BE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7156" y="4170629"/>
            <a:ext cx="1779398" cy="2519598"/>
          </a:xfrm>
          <a:prstGeom prst="rect">
            <a:avLst/>
          </a:prstGeom>
        </p:spPr>
      </p:pic>
      <p:sp>
        <p:nvSpPr>
          <p:cNvPr id="6" name="TextBox 5">
            <a:extLst>
              <a:ext uri="{FF2B5EF4-FFF2-40B4-BE49-F238E27FC236}">
                <a16:creationId xmlns:a16="http://schemas.microsoft.com/office/drawing/2014/main" id="{C6ACE20C-019B-FCA7-D687-6DFFFCCB420A}"/>
              </a:ext>
            </a:extLst>
          </p:cNvPr>
          <p:cNvSpPr txBox="1"/>
          <p:nvPr/>
        </p:nvSpPr>
        <p:spPr>
          <a:xfrm>
            <a:off x="7568642" y="4604426"/>
            <a:ext cx="836578" cy="1569660"/>
          </a:xfrm>
          <a:prstGeom prst="rect">
            <a:avLst/>
          </a:prstGeom>
          <a:noFill/>
        </p:spPr>
        <p:txBody>
          <a:bodyPr wrap="square" rtlCol="0">
            <a:spAutoFit/>
          </a:bodyPr>
          <a:lstStyle/>
          <a:p>
            <a:pPr algn="ctr"/>
            <a:r>
              <a:rPr lang="en-GB" sz="9600" dirty="0">
                <a:latin typeface="Nunito Sans Black" panose="00000A00000000000000" pitchFamily="2" charset="0"/>
              </a:rPr>
              <a:t>=</a:t>
            </a:r>
          </a:p>
        </p:txBody>
      </p:sp>
      <p:sp>
        <p:nvSpPr>
          <p:cNvPr id="12" name="TextBox 11">
            <a:extLst>
              <a:ext uri="{FF2B5EF4-FFF2-40B4-BE49-F238E27FC236}">
                <a16:creationId xmlns:a16="http://schemas.microsoft.com/office/drawing/2014/main" id="{0CEDAFF6-E868-2E78-C32A-49DB40D1FAC6}"/>
              </a:ext>
            </a:extLst>
          </p:cNvPr>
          <p:cNvSpPr txBox="1"/>
          <p:nvPr/>
        </p:nvSpPr>
        <p:spPr>
          <a:xfrm>
            <a:off x="4167211" y="4601186"/>
            <a:ext cx="836578" cy="1569660"/>
          </a:xfrm>
          <a:prstGeom prst="rect">
            <a:avLst/>
          </a:prstGeom>
          <a:noFill/>
        </p:spPr>
        <p:txBody>
          <a:bodyPr wrap="square" rtlCol="0">
            <a:spAutoFit/>
          </a:bodyPr>
          <a:lstStyle/>
          <a:p>
            <a:pPr algn="ctr"/>
            <a:r>
              <a:rPr lang="en-GB" sz="9600" dirty="0">
                <a:latin typeface="Nunito Sans Black" panose="00000A00000000000000" pitchFamily="2" charset="0"/>
              </a:rPr>
              <a:t>=</a:t>
            </a:r>
          </a:p>
        </p:txBody>
      </p:sp>
      <p:pic>
        <p:nvPicPr>
          <p:cNvPr id="16" name="Picture 15" descr="A group of people with a speech bubble&#10;&#10;Description automatically generated">
            <a:extLst>
              <a:ext uri="{FF2B5EF4-FFF2-40B4-BE49-F238E27FC236}">
                <a16:creationId xmlns:a16="http://schemas.microsoft.com/office/drawing/2014/main" id="{3FED0A14-6C12-0FF8-BD99-D3790101A1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9563" y="4668268"/>
            <a:ext cx="2805342" cy="1977720"/>
          </a:xfrm>
          <a:prstGeom prst="rect">
            <a:avLst/>
          </a:prstGeom>
        </p:spPr>
      </p:pic>
      <p:graphicFrame>
        <p:nvGraphicFramePr>
          <p:cNvPr id="13" name="Object 12">
            <a:extLst>
              <a:ext uri="{FF2B5EF4-FFF2-40B4-BE49-F238E27FC236}">
                <a16:creationId xmlns:a16="http://schemas.microsoft.com/office/drawing/2014/main" id="{27E3AFB7-594E-9776-B787-DA5E661804B0}"/>
              </a:ext>
            </a:extLst>
          </p:cNvPr>
          <p:cNvGraphicFramePr>
            <a:graphicFrameLocks noChangeAspect="1"/>
          </p:cNvGraphicFramePr>
          <p:nvPr>
            <p:extLst>
              <p:ext uri="{D42A27DB-BD31-4B8C-83A1-F6EECF244321}">
                <p14:modId xmlns:p14="http://schemas.microsoft.com/office/powerpoint/2010/main" val="3649715276"/>
              </p:ext>
            </p:extLst>
          </p:nvPr>
        </p:nvGraphicFramePr>
        <p:xfrm>
          <a:off x="2316173" y="4192042"/>
          <a:ext cx="1570285" cy="2519598"/>
        </p:xfrm>
        <a:graphic>
          <a:graphicData uri="http://schemas.openxmlformats.org/presentationml/2006/ole">
            <mc:AlternateContent xmlns:mc="http://schemas.openxmlformats.org/markup-compatibility/2006">
              <mc:Choice xmlns:v="urn:schemas-microsoft-com:vml" Requires="v">
                <p:oleObj name="CorelDRAW Home &amp; Students" r:id="rId7" imgW="2512567" imgH="4032574" progId="CorelDRAWHome.Graphic.20">
                  <p:embed/>
                </p:oleObj>
              </mc:Choice>
              <mc:Fallback>
                <p:oleObj name="CorelDRAW Home &amp; Students" r:id="rId7" imgW="2512567" imgH="4032574" progId="CorelDRAWHome.Graphic.20">
                  <p:embed/>
                  <p:pic>
                    <p:nvPicPr>
                      <p:cNvPr id="13" name="Object 12">
                        <a:extLst>
                          <a:ext uri="{FF2B5EF4-FFF2-40B4-BE49-F238E27FC236}">
                            <a16:creationId xmlns:a16="http://schemas.microsoft.com/office/drawing/2014/main" id="{27E3AFB7-594E-9776-B787-DA5E661804B0}"/>
                          </a:ext>
                        </a:extLst>
                      </p:cNvPr>
                      <p:cNvPicPr/>
                      <p:nvPr/>
                    </p:nvPicPr>
                    <p:blipFill>
                      <a:blip r:embed="rId8"/>
                      <a:stretch>
                        <a:fillRect/>
                      </a:stretch>
                    </p:blipFill>
                    <p:spPr>
                      <a:xfrm>
                        <a:off x="2316173" y="4192042"/>
                        <a:ext cx="1570285" cy="2519598"/>
                      </a:xfrm>
                      <a:prstGeom prst="rect">
                        <a:avLst/>
                      </a:prstGeom>
                    </p:spPr>
                  </p:pic>
                </p:oleObj>
              </mc:Fallback>
            </mc:AlternateContent>
          </a:graphicData>
        </a:graphic>
      </p:graphicFrame>
    </p:spTree>
    <p:extLst>
      <p:ext uri="{BB962C8B-B14F-4D97-AF65-F5344CB8AC3E}">
        <p14:creationId xmlns:p14="http://schemas.microsoft.com/office/powerpoint/2010/main" val="1621638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7EE803-9CD3-3CB1-2A06-FF509443BAA8}"/>
              </a:ext>
            </a:extLst>
          </p:cNvPr>
          <p:cNvSpPr txBox="1"/>
          <p:nvPr/>
        </p:nvSpPr>
        <p:spPr>
          <a:xfrm>
            <a:off x="2223674" y="1720840"/>
            <a:ext cx="7744651" cy="3416320"/>
          </a:xfrm>
          <a:prstGeom prst="rect">
            <a:avLst/>
          </a:prstGeom>
          <a:noFill/>
        </p:spPr>
        <p:txBody>
          <a:bodyPr wrap="square">
            <a:spAutoFit/>
          </a:bodyPr>
          <a:lstStyle/>
          <a:p>
            <a:pPr marL="64770" algn="ctr">
              <a:spcBef>
                <a:spcPts val="2145"/>
              </a:spcBef>
            </a:pPr>
            <a:r>
              <a:rPr lang="en-GB" sz="7200" b="1" dirty="0">
                <a:solidFill>
                  <a:srgbClr val="7413DC"/>
                </a:solidFill>
                <a:latin typeface="Nunito Sans Black"/>
                <a:cs typeface="Nunito Sans Black"/>
              </a:rPr>
              <a:t>Accreditations for tasks &amp; responsibilities</a:t>
            </a:r>
          </a:p>
        </p:txBody>
      </p:sp>
      <p:sp>
        <p:nvSpPr>
          <p:cNvPr id="3" name="TextBox 2">
            <a:extLst>
              <a:ext uri="{FF2B5EF4-FFF2-40B4-BE49-F238E27FC236}">
                <a16:creationId xmlns:a16="http://schemas.microsoft.com/office/drawing/2014/main" id="{020F69F2-FB46-E03B-BDA4-49D4968E2E20}"/>
              </a:ext>
            </a:extLst>
          </p:cNvPr>
          <p:cNvSpPr txBox="1"/>
          <p:nvPr/>
        </p:nvSpPr>
        <p:spPr>
          <a:xfrm>
            <a:off x="1559559" y="3679243"/>
            <a:ext cx="9072880" cy="2716128"/>
          </a:xfrm>
          <a:prstGeom prst="rect">
            <a:avLst/>
          </a:prstGeom>
          <a:noFill/>
        </p:spPr>
        <p:txBody>
          <a:bodyPr wrap="square">
            <a:spAutoFit/>
          </a:bodyPr>
          <a:lstStyle/>
          <a:p>
            <a:pPr>
              <a:lnSpc>
                <a:spcPct val="107000"/>
              </a:lnSpc>
              <a:spcAft>
                <a:spcPts val="800"/>
              </a:spcAft>
            </a:pPr>
            <a:r>
              <a:rPr lang="en-GB" sz="4000" kern="100" dirty="0">
                <a:solidFill>
                  <a:schemeClr val="accent1"/>
                </a:solidFill>
                <a:effectLst/>
                <a:latin typeface="Nunito Sans Black" panose="00000A00000000000000" pitchFamily="2" charset="0"/>
                <a:ea typeface="Calibri" panose="020F0502020204030204" pitchFamily="34" charset="0"/>
                <a:cs typeface="Times New Roman" panose="02020603050405020304" pitchFamily="18" charset="0"/>
              </a:rPr>
              <a:t>For some tasks and responsibilities, we need to make sure people have the right skills, experience, learning or qualifications. </a:t>
            </a:r>
          </a:p>
        </p:txBody>
      </p:sp>
    </p:spTree>
    <p:extLst>
      <p:ext uri="{BB962C8B-B14F-4D97-AF65-F5344CB8AC3E}">
        <p14:creationId xmlns:p14="http://schemas.microsoft.com/office/powerpoint/2010/main" val="276219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0.05301 L 0 -0.2213 " pathEditMode="relative" rAng="0" ptsTypes="AA">
                                      <p:cBhvr>
                                        <p:cTn id="6" dur="2000" fill="hold"/>
                                        <p:tgtEl>
                                          <p:spTgt spid="2"/>
                                        </p:tgtEl>
                                        <p:attrNameLst>
                                          <p:attrName>ppt_x</p:attrName>
                                          <p:attrName>ppt_y</p:attrName>
                                        </p:attrNameLst>
                                      </p:cBhvr>
                                      <p:rCtr x="0" y="-8426"/>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B661A5-F4BE-03AA-9E6C-4A8379B53EC6}"/>
              </a:ext>
            </a:extLst>
          </p:cNvPr>
          <p:cNvSpPr>
            <a:spLocks noGrp="1"/>
          </p:cNvSpPr>
          <p:nvPr>
            <p:ph type="sldNum" sz="quarter" idx="4294967295"/>
          </p:nvPr>
        </p:nvSpPr>
        <p:spPr>
          <a:xfrm>
            <a:off x="8610600" y="6356350"/>
            <a:ext cx="2743200" cy="365125"/>
          </a:xfrm>
        </p:spPr>
        <p:txBody>
          <a:bodyPr/>
          <a:lstStyle/>
          <a:p>
            <a:fld id="{700D2239-22F3-4220-B53B-46EDA2AE5721}" type="slidenum">
              <a:rPr lang="en-GB" smtClean="0"/>
              <a:t>89</a:t>
            </a:fld>
            <a:endParaRPr lang="en-GB"/>
          </a:p>
        </p:txBody>
      </p:sp>
      <p:sp>
        <p:nvSpPr>
          <p:cNvPr id="3" name="Google Shape;601;g279286d712f_0_56">
            <a:extLst>
              <a:ext uri="{FF2B5EF4-FFF2-40B4-BE49-F238E27FC236}">
                <a16:creationId xmlns:a16="http://schemas.microsoft.com/office/drawing/2014/main" id="{B94B6220-2AEB-4AE8-E189-5E45D439EBB9}"/>
              </a:ext>
            </a:extLst>
          </p:cNvPr>
          <p:cNvSpPr txBox="1"/>
          <p:nvPr/>
        </p:nvSpPr>
        <p:spPr>
          <a:xfrm>
            <a:off x="923448" y="1054929"/>
            <a:ext cx="10345103" cy="4870534"/>
          </a:xfrm>
          <a:prstGeom prst="rect">
            <a:avLst/>
          </a:prstGeom>
          <a:noFill/>
          <a:ln>
            <a:noFill/>
          </a:ln>
        </p:spPr>
        <p:txBody>
          <a:bodyPr spcFirstLastPara="1" wrap="square" lIns="68575" tIns="34275" rIns="68575" bIns="34275" anchor="t" anchorCtr="0">
            <a:spAutoFit/>
          </a:bodyPr>
          <a:lstStyle/>
          <a:p>
            <a:pPr marL="352425" marR="0" lvl="0" indent="-330200" algn="l" rtl="0">
              <a:spcBef>
                <a:spcPts val="1200"/>
              </a:spcBef>
              <a:spcAft>
                <a:spcPts val="0"/>
              </a:spcAft>
              <a:buClr>
                <a:schemeClr val="dk1"/>
              </a:buClr>
              <a:buSzPts val="2800"/>
              <a:buFont typeface="Arial"/>
              <a:buChar char="•"/>
            </a:pPr>
            <a:r>
              <a:rPr lang="en-GB" sz="2800" dirty="0">
                <a:solidFill>
                  <a:schemeClr val="dk1"/>
                </a:solidFill>
                <a:latin typeface="Nunito Sans"/>
                <a:ea typeface="Nunito Sans"/>
                <a:cs typeface="Nunito Sans"/>
                <a:sym typeface="Nunito Sans"/>
              </a:rPr>
              <a:t>A way to </a:t>
            </a:r>
            <a:r>
              <a:rPr lang="en-GB" sz="2800" b="1" dirty="0">
                <a:solidFill>
                  <a:schemeClr val="dk2"/>
                </a:solidFill>
                <a:latin typeface="Nunito Sans"/>
                <a:ea typeface="Nunito Sans"/>
                <a:cs typeface="Nunito Sans"/>
                <a:sym typeface="Nunito Sans"/>
              </a:rPr>
              <a:t>share out tasks</a:t>
            </a:r>
            <a:r>
              <a:rPr lang="en-GB" sz="2800" dirty="0">
                <a:solidFill>
                  <a:schemeClr val="dk1"/>
                </a:solidFill>
                <a:latin typeface="Nunito Sans"/>
                <a:ea typeface="Nunito Sans"/>
                <a:cs typeface="Nunito Sans"/>
                <a:sym typeface="Nunito Sans"/>
              </a:rPr>
              <a:t> in a team </a:t>
            </a:r>
            <a:br>
              <a:rPr lang="en-GB" sz="2800" dirty="0">
                <a:solidFill>
                  <a:schemeClr val="dk1"/>
                </a:solidFill>
                <a:latin typeface="Nunito Sans"/>
                <a:ea typeface="Nunito Sans"/>
                <a:cs typeface="Nunito Sans"/>
                <a:sym typeface="Nunito Sans"/>
              </a:rPr>
            </a:br>
            <a:r>
              <a:rPr lang="en-GB" sz="2800" dirty="0">
                <a:solidFill>
                  <a:schemeClr val="dk1"/>
                </a:solidFill>
                <a:latin typeface="Nunito Sans"/>
                <a:ea typeface="Nunito Sans"/>
                <a:cs typeface="Nunito Sans"/>
                <a:sym typeface="Nunito Sans"/>
              </a:rPr>
              <a:t>(</a:t>
            </a:r>
            <a:r>
              <a:rPr lang="en-GB" sz="2800" b="1" dirty="0">
                <a:solidFill>
                  <a:schemeClr val="dk2"/>
                </a:solidFill>
                <a:latin typeface="Nunito Sans"/>
                <a:ea typeface="Nunito Sans"/>
                <a:cs typeface="Nunito Sans"/>
                <a:sym typeface="Nunito Sans"/>
              </a:rPr>
              <a:t>accreditations are not a role</a:t>
            </a:r>
            <a:r>
              <a:rPr lang="en-GB" sz="2800" dirty="0">
                <a:solidFill>
                  <a:schemeClr val="dk1"/>
                </a:solidFill>
                <a:latin typeface="Nunito Sans"/>
                <a:ea typeface="Nunito Sans"/>
                <a:cs typeface="Nunito Sans"/>
                <a:sym typeface="Nunito Sans"/>
              </a:rPr>
              <a:t>)</a:t>
            </a:r>
            <a:endParaRPr sz="2800" dirty="0">
              <a:solidFill>
                <a:schemeClr val="dk1"/>
              </a:solidFill>
              <a:latin typeface="Nunito Sans"/>
              <a:ea typeface="Nunito Sans"/>
              <a:cs typeface="Nunito Sans"/>
              <a:sym typeface="Nunito Sans"/>
            </a:endParaRPr>
          </a:p>
          <a:p>
            <a:pPr marL="352425" marR="0" lvl="0" indent="-292100" algn="l" rtl="0">
              <a:spcBef>
                <a:spcPts val="1200"/>
              </a:spcBef>
              <a:spcAft>
                <a:spcPts val="0"/>
              </a:spcAft>
              <a:buClr>
                <a:schemeClr val="dk1"/>
              </a:buClr>
              <a:buSzPts val="2200"/>
              <a:buFont typeface="Nunito Sans"/>
              <a:buChar char="•"/>
            </a:pPr>
            <a:r>
              <a:rPr lang="en-GB" sz="2800" b="1" dirty="0">
                <a:solidFill>
                  <a:schemeClr val="dk2"/>
                </a:solidFill>
                <a:latin typeface="Nunito Sans"/>
                <a:ea typeface="Nunito Sans"/>
                <a:cs typeface="Nunito Sans"/>
                <a:sym typeface="Nunito Sans"/>
              </a:rPr>
              <a:t>Lead volunteers share out responsibilities and tasks</a:t>
            </a:r>
            <a:endParaRPr sz="2800" b="1" dirty="0">
              <a:solidFill>
                <a:schemeClr val="dk2"/>
              </a:solidFill>
              <a:latin typeface="Nunito Sans"/>
              <a:ea typeface="Nunito Sans"/>
              <a:cs typeface="Nunito Sans"/>
              <a:sym typeface="Nunito Sans"/>
            </a:endParaRPr>
          </a:p>
          <a:p>
            <a:pPr marL="352425" marR="0" lvl="0" indent="-292100" algn="l" rtl="0">
              <a:spcBef>
                <a:spcPts val="1200"/>
              </a:spcBef>
              <a:spcAft>
                <a:spcPts val="0"/>
              </a:spcAft>
              <a:buClr>
                <a:schemeClr val="dk1"/>
              </a:buClr>
              <a:buSzPts val="2200"/>
              <a:buFont typeface="Nunito Sans"/>
              <a:buChar char="•"/>
            </a:pPr>
            <a:r>
              <a:rPr lang="en-GB" sz="2800" dirty="0">
                <a:solidFill>
                  <a:schemeClr val="dk1"/>
                </a:solidFill>
                <a:latin typeface="Nunito Sans"/>
                <a:ea typeface="Nunito Sans"/>
                <a:cs typeface="Nunito Sans"/>
                <a:sym typeface="Nunito Sans"/>
              </a:rPr>
              <a:t>To take on more tasks doesn’t require a new role, but simply more accreditations</a:t>
            </a:r>
            <a:endParaRPr sz="2800" dirty="0">
              <a:solidFill>
                <a:schemeClr val="dk1"/>
              </a:solidFill>
              <a:latin typeface="Nunito Sans"/>
              <a:ea typeface="Nunito Sans"/>
              <a:cs typeface="Nunito Sans"/>
              <a:sym typeface="Nunito Sans"/>
            </a:endParaRPr>
          </a:p>
          <a:p>
            <a:pPr marL="352425" marR="0" lvl="0" indent="-292100" algn="l" rtl="0">
              <a:spcBef>
                <a:spcPts val="1200"/>
              </a:spcBef>
              <a:spcAft>
                <a:spcPts val="0"/>
              </a:spcAft>
              <a:buClr>
                <a:schemeClr val="dk1"/>
              </a:buClr>
              <a:buSzPts val="2200"/>
              <a:buFont typeface="Nunito Sans"/>
              <a:buChar char="•"/>
            </a:pPr>
            <a:r>
              <a:rPr lang="en-GB" sz="2800" dirty="0">
                <a:solidFill>
                  <a:schemeClr val="dk1"/>
                </a:solidFill>
                <a:latin typeface="Nunito Sans"/>
                <a:ea typeface="Nunito Sans"/>
                <a:cs typeface="Nunito Sans"/>
                <a:sym typeface="Nunito Sans"/>
              </a:rPr>
              <a:t>Need to be a full member</a:t>
            </a:r>
            <a:endParaRPr sz="2800" dirty="0">
              <a:solidFill>
                <a:schemeClr val="dk1"/>
              </a:solidFill>
              <a:latin typeface="Nunito Sans"/>
              <a:ea typeface="Nunito Sans"/>
              <a:cs typeface="Nunito Sans"/>
              <a:sym typeface="Nunito Sans"/>
            </a:endParaRPr>
          </a:p>
          <a:p>
            <a:pPr marL="352425" marR="0" lvl="0" indent="-292100" algn="l" rtl="0">
              <a:spcBef>
                <a:spcPts val="1200"/>
              </a:spcBef>
              <a:spcAft>
                <a:spcPts val="0"/>
              </a:spcAft>
              <a:buClr>
                <a:schemeClr val="dk1"/>
              </a:buClr>
              <a:buSzPts val="2200"/>
              <a:buFont typeface="Nunito Sans"/>
              <a:buChar char="•"/>
            </a:pPr>
            <a:r>
              <a:rPr lang="en-GB" sz="2800" dirty="0">
                <a:solidFill>
                  <a:schemeClr val="dk1"/>
                </a:solidFill>
                <a:latin typeface="Nunito Sans"/>
                <a:ea typeface="Nunito Sans"/>
                <a:cs typeface="Nunito Sans"/>
                <a:sym typeface="Nunito Sans"/>
              </a:rPr>
              <a:t>Granted by the lead volunteer/team leader, following completion of the relevant learning</a:t>
            </a:r>
            <a:endParaRPr sz="2800" dirty="0">
              <a:solidFill>
                <a:schemeClr val="dk1"/>
              </a:solidFill>
              <a:latin typeface="Nunito Sans"/>
              <a:ea typeface="Nunito Sans"/>
              <a:cs typeface="Nunito Sans"/>
              <a:sym typeface="Nunito Sans"/>
            </a:endParaRPr>
          </a:p>
          <a:p>
            <a:pPr marL="352425" marR="0" lvl="0" indent="-292100" algn="l" rtl="0">
              <a:spcBef>
                <a:spcPts val="1200"/>
              </a:spcBef>
              <a:spcAft>
                <a:spcPts val="0"/>
              </a:spcAft>
              <a:buClr>
                <a:schemeClr val="dk1"/>
              </a:buClr>
              <a:buSzPts val="2200"/>
              <a:buFont typeface="Nunito Sans"/>
              <a:buChar char="•"/>
            </a:pPr>
            <a:r>
              <a:rPr lang="en-GB" sz="2800" dirty="0">
                <a:solidFill>
                  <a:schemeClr val="dk1"/>
                </a:solidFill>
                <a:latin typeface="Nunito Sans"/>
                <a:ea typeface="Nunito Sans"/>
                <a:cs typeface="Nunito Sans"/>
                <a:sym typeface="Nunito Sans"/>
              </a:rPr>
              <a:t>They will expire after a period of time</a:t>
            </a:r>
            <a:endParaRPr sz="2800" dirty="0">
              <a:solidFill>
                <a:schemeClr val="dk1"/>
              </a:solidFill>
              <a:latin typeface="Nunito Sans"/>
              <a:ea typeface="Nunito Sans"/>
              <a:cs typeface="Nunito Sans"/>
              <a:sym typeface="Nunito Sans"/>
            </a:endParaRPr>
          </a:p>
        </p:txBody>
      </p:sp>
      <p:sp>
        <p:nvSpPr>
          <p:cNvPr id="4" name="TextBox 3">
            <a:extLst>
              <a:ext uri="{FF2B5EF4-FFF2-40B4-BE49-F238E27FC236}">
                <a16:creationId xmlns:a16="http://schemas.microsoft.com/office/drawing/2014/main" id="{B99D8EBE-8245-62F4-2B0A-4DF80E9DCA02}"/>
              </a:ext>
            </a:extLst>
          </p:cNvPr>
          <p:cNvSpPr txBox="1"/>
          <p:nvPr/>
        </p:nvSpPr>
        <p:spPr>
          <a:xfrm>
            <a:off x="440222" y="462291"/>
            <a:ext cx="4578346" cy="707886"/>
          </a:xfrm>
          <a:prstGeom prst="rect">
            <a:avLst/>
          </a:prstGeom>
          <a:noFill/>
        </p:spPr>
        <p:txBody>
          <a:bodyPr wrap="square">
            <a:spAutoFit/>
          </a:bodyPr>
          <a:lstStyle/>
          <a:p>
            <a:pPr marL="64770">
              <a:spcBef>
                <a:spcPts val="2145"/>
              </a:spcBef>
            </a:pPr>
            <a:r>
              <a:rPr lang="en-GB" sz="4000" b="1" dirty="0">
                <a:solidFill>
                  <a:srgbClr val="7413DC"/>
                </a:solidFill>
                <a:latin typeface="Nunito Sans Black"/>
                <a:cs typeface="Nunito Sans Black"/>
              </a:rPr>
              <a:t>Accreditations</a:t>
            </a:r>
          </a:p>
        </p:txBody>
      </p:sp>
    </p:spTree>
    <p:extLst>
      <p:ext uri="{BB962C8B-B14F-4D97-AF65-F5344CB8AC3E}">
        <p14:creationId xmlns:p14="http://schemas.microsoft.com/office/powerpoint/2010/main" val="81946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24;p3">
            <a:extLst>
              <a:ext uri="{FF2B5EF4-FFF2-40B4-BE49-F238E27FC236}">
                <a16:creationId xmlns:a16="http://schemas.microsoft.com/office/drawing/2014/main" id="{F124186C-A62F-5A7C-B352-992DDF0A831F}"/>
              </a:ext>
            </a:extLst>
          </p:cNvPr>
          <p:cNvSpPr txBox="1"/>
          <p:nvPr/>
        </p:nvSpPr>
        <p:spPr>
          <a:xfrm>
            <a:off x="962384" y="281984"/>
            <a:ext cx="5432917" cy="615553"/>
          </a:xfrm>
          <a:prstGeom prst="rect">
            <a:avLst/>
          </a:prstGeom>
          <a:noFill/>
          <a:ln>
            <a:noFill/>
          </a:ln>
        </p:spPr>
        <p:txBody>
          <a:bodyPr spcFirstLastPara="1" wrap="square" lIns="0" tIns="0" rIns="0" bIns="0" anchor="t" anchorCtr="0">
            <a:spAutoFit/>
          </a:bodyPr>
          <a:lstStyle/>
          <a:p>
            <a:pPr marL="0" marR="0" lvl="1" indent="0" algn="l" rtl="0">
              <a:spcBef>
                <a:spcPts val="0"/>
              </a:spcBef>
              <a:spcAft>
                <a:spcPts val="0"/>
              </a:spcAft>
              <a:buNone/>
            </a:pPr>
            <a:r>
              <a:rPr lang="en-GB" sz="4000" b="0" i="0" u="none" strike="noStrike" cap="none" dirty="0">
                <a:solidFill>
                  <a:srgbClr val="AE4A84"/>
                </a:solidFill>
                <a:latin typeface="Nunito Sans Black"/>
                <a:ea typeface="Nunito Sans Black"/>
                <a:cs typeface="Nunito Sans Black"/>
                <a:sym typeface="Nunito Sans Black"/>
              </a:rPr>
              <a:t>Current training</a:t>
            </a:r>
            <a:endParaRPr sz="2800" dirty="0">
              <a:solidFill>
                <a:srgbClr val="AE4A84"/>
              </a:solidFill>
            </a:endParaRPr>
          </a:p>
        </p:txBody>
      </p:sp>
      <p:sp>
        <p:nvSpPr>
          <p:cNvPr id="9" name="Google Shape;326;p3">
            <a:extLst>
              <a:ext uri="{FF2B5EF4-FFF2-40B4-BE49-F238E27FC236}">
                <a16:creationId xmlns:a16="http://schemas.microsoft.com/office/drawing/2014/main" id="{0AA97C6B-4DD8-515B-BCD9-FDCD2D285E0D}"/>
              </a:ext>
            </a:extLst>
          </p:cNvPr>
          <p:cNvSpPr txBox="1"/>
          <p:nvPr/>
        </p:nvSpPr>
        <p:spPr>
          <a:xfrm>
            <a:off x="714958" y="2755329"/>
            <a:ext cx="8041766" cy="2092881"/>
          </a:xfrm>
          <a:prstGeom prst="rect">
            <a:avLst/>
          </a:prstGeom>
          <a:noFill/>
          <a:ln>
            <a:noFill/>
          </a:ln>
        </p:spPr>
        <p:txBody>
          <a:bodyPr spcFirstLastPara="1" wrap="square" lIns="0" tIns="0" rIns="0" bIns="0" anchor="t" anchorCtr="0">
            <a:spAutoFit/>
          </a:bodyPr>
          <a:lstStyle/>
          <a:p>
            <a:pPr marL="353695" marR="0" lvl="0" indent="-342900" algn="l" rtl="0">
              <a:spcBef>
                <a:spcPts val="0"/>
              </a:spcBef>
              <a:spcAft>
                <a:spcPts val="0"/>
              </a:spcAft>
              <a:buClr>
                <a:schemeClr val="lt2"/>
              </a:buClr>
              <a:buSzPts val="2500"/>
              <a:buFont typeface="Arial"/>
              <a:buChar char="•"/>
            </a:pPr>
            <a:r>
              <a:rPr lang="en-GB" sz="2400" b="0" i="0" u="none" strike="noStrike" cap="none" dirty="0">
                <a:solidFill>
                  <a:schemeClr val="dk1"/>
                </a:solidFill>
                <a:latin typeface="Nunito Sans" panose="00000500000000000000" pitchFamily="2" charset="0"/>
                <a:ea typeface="Nunito Sans"/>
                <a:cs typeface="Nunito Sans"/>
                <a:sym typeface="Nunito Sans"/>
              </a:rPr>
              <a:t>Externally </a:t>
            </a:r>
            <a:r>
              <a:rPr lang="en-GB" sz="2400" b="1" i="0" u="none" strike="noStrike" cap="none" dirty="0">
                <a:solidFill>
                  <a:schemeClr val="dk2"/>
                </a:solidFill>
                <a:latin typeface="Nunito Sans" panose="00000500000000000000" pitchFamily="2" charset="0"/>
                <a:ea typeface="Nunito Sans"/>
                <a:cs typeface="Nunito Sans"/>
                <a:sym typeface="Nunito Sans"/>
              </a:rPr>
              <a:t>well regarded</a:t>
            </a:r>
            <a:r>
              <a:rPr lang="en-GB" sz="2400" b="0" i="0" u="none" strike="noStrike" cap="none" dirty="0">
                <a:solidFill>
                  <a:schemeClr val="dk1"/>
                </a:solidFill>
                <a:latin typeface="Nunito Sans" panose="00000500000000000000" pitchFamily="2" charset="0"/>
                <a:ea typeface="Nunito Sans"/>
                <a:cs typeface="Nunito Sans"/>
                <a:sym typeface="Nunito Sans"/>
              </a:rPr>
              <a:t> for its breadth and content</a:t>
            </a:r>
            <a:endParaRPr sz="2400" b="0" i="0" u="none" strike="noStrike" cap="none" dirty="0">
              <a:solidFill>
                <a:schemeClr val="dk1"/>
              </a:solidFill>
              <a:latin typeface="Nunito Sans" panose="00000500000000000000" pitchFamily="2" charset="0"/>
              <a:ea typeface="Nunito Sans"/>
              <a:cs typeface="Nunito Sans"/>
              <a:sym typeface="Nunito Sans"/>
            </a:endParaRPr>
          </a:p>
          <a:p>
            <a:pPr marL="353695" marR="0" lvl="0" indent="-184150" algn="l" rtl="0">
              <a:spcBef>
                <a:spcPts val="0"/>
              </a:spcBef>
              <a:spcAft>
                <a:spcPts val="0"/>
              </a:spcAft>
              <a:buClr>
                <a:schemeClr val="lt2"/>
              </a:buClr>
              <a:buSzPts val="2500"/>
              <a:buFont typeface="Arial"/>
              <a:buNone/>
            </a:pPr>
            <a:endParaRPr sz="2000" b="0" i="0" u="none" strike="noStrike" cap="none" dirty="0">
              <a:solidFill>
                <a:schemeClr val="dk1"/>
              </a:solidFill>
              <a:latin typeface="Nunito Sans" panose="00000500000000000000" pitchFamily="2" charset="0"/>
              <a:ea typeface="Nunito Sans"/>
              <a:cs typeface="Nunito Sans"/>
              <a:sym typeface="Nunito Sans"/>
            </a:endParaRPr>
          </a:p>
          <a:p>
            <a:pPr marL="353695" marR="0" lvl="0" indent="-342900" algn="l" rtl="0">
              <a:spcBef>
                <a:spcPts val="0"/>
              </a:spcBef>
              <a:spcAft>
                <a:spcPts val="0"/>
              </a:spcAft>
              <a:buClr>
                <a:schemeClr val="lt2"/>
              </a:buClr>
              <a:buSzPts val="2500"/>
              <a:buFont typeface="Arial"/>
              <a:buChar char="•"/>
            </a:pPr>
            <a:r>
              <a:rPr lang="en-GB" sz="2400" b="0" i="0" u="none" strike="noStrike" cap="none" dirty="0">
                <a:solidFill>
                  <a:schemeClr val="dk1"/>
                </a:solidFill>
                <a:latin typeface="Nunito Sans" panose="00000500000000000000" pitchFamily="2" charset="0"/>
                <a:ea typeface="Nunito Sans"/>
                <a:cs typeface="Nunito Sans"/>
                <a:sym typeface="Nunito Sans"/>
              </a:rPr>
              <a:t>Volunteers </a:t>
            </a:r>
            <a:r>
              <a:rPr lang="en-GB" sz="2400" b="1" i="0" u="none" strike="noStrike" cap="none" dirty="0">
                <a:solidFill>
                  <a:schemeClr val="dk2"/>
                </a:solidFill>
                <a:latin typeface="Nunito Sans" panose="00000500000000000000" pitchFamily="2" charset="0"/>
                <a:ea typeface="Nunito Sans"/>
                <a:cs typeface="Nunito Sans"/>
                <a:sym typeface="Nunito Sans"/>
              </a:rPr>
              <a:t>value the Wood Badge</a:t>
            </a:r>
            <a:r>
              <a:rPr lang="en-GB" sz="2400" b="0" i="0" u="none" strike="noStrike" cap="none" dirty="0">
                <a:solidFill>
                  <a:schemeClr val="dk1"/>
                </a:solidFill>
                <a:latin typeface="Nunito Sans" panose="00000500000000000000" pitchFamily="2" charset="0"/>
                <a:ea typeface="Nunito Sans"/>
                <a:cs typeface="Nunito Sans"/>
                <a:sym typeface="Nunito Sans"/>
              </a:rPr>
              <a:t> when they achieve it</a:t>
            </a:r>
            <a:endParaRPr sz="2400" dirty="0">
              <a:latin typeface="Nunito Sans" panose="00000500000000000000" pitchFamily="2" charset="0"/>
            </a:endParaRPr>
          </a:p>
          <a:p>
            <a:pPr marL="353695" marR="0" lvl="0" indent="-184150" algn="l" rtl="0">
              <a:spcBef>
                <a:spcPts val="0"/>
              </a:spcBef>
              <a:spcAft>
                <a:spcPts val="0"/>
              </a:spcAft>
              <a:buClr>
                <a:schemeClr val="lt2"/>
              </a:buClr>
              <a:buSzPts val="2500"/>
              <a:buFont typeface="Arial"/>
              <a:buNone/>
            </a:pPr>
            <a:endParaRPr sz="2000" b="0" i="0" u="none" strike="noStrike" cap="none" dirty="0">
              <a:solidFill>
                <a:schemeClr val="dk1"/>
              </a:solidFill>
              <a:latin typeface="Nunito Sans" panose="00000500000000000000" pitchFamily="2" charset="0"/>
              <a:ea typeface="Nunito Sans"/>
              <a:cs typeface="Nunito Sans"/>
              <a:sym typeface="Nunito Sans"/>
            </a:endParaRPr>
          </a:p>
          <a:p>
            <a:pPr marL="353695" marR="0" lvl="0" indent="-342900" algn="l" rtl="0">
              <a:spcBef>
                <a:spcPts val="0"/>
              </a:spcBef>
              <a:spcAft>
                <a:spcPts val="0"/>
              </a:spcAft>
              <a:buClr>
                <a:schemeClr val="lt2"/>
              </a:buClr>
              <a:buSzPts val="2500"/>
              <a:buFont typeface="Arial"/>
              <a:buChar char="•"/>
            </a:pPr>
            <a:r>
              <a:rPr lang="en-GB" sz="2400" b="0" i="0" u="none" strike="noStrike" cap="none" dirty="0">
                <a:solidFill>
                  <a:schemeClr val="dk1"/>
                </a:solidFill>
                <a:latin typeface="Nunito Sans" panose="00000500000000000000" pitchFamily="2" charset="0"/>
                <a:ea typeface="Nunito Sans"/>
                <a:cs typeface="Nunito Sans"/>
                <a:sym typeface="Nunito Sans"/>
              </a:rPr>
              <a:t>Internally </a:t>
            </a:r>
            <a:r>
              <a:rPr lang="en-GB" sz="2400" b="1" i="0" u="none" strike="noStrike" cap="none" dirty="0">
                <a:solidFill>
                  <a:schemeClr val="dk2"/>
                </a:solidFill>
                <a:latin typeface="Nunito Sans" panose="00000500000000000000" pitchFamily="2" charset="0"/>
                <a:ea typeface="Nunito Sans"/>
                <a:cs typeface="Nunito Sans"/>
                <a:sym typeface="Nunito Sans"/>
              </a:rPr>
              <a:t>difficult to navigate</a:t>
            </a:r>
            <a:r>
              <a:rPr lang="en-GB" sz="2400" b="0" i="0" u="none" strike="noStrike" cap="none" dirty="0">
                <a:solidFill>
                  <a:schemeClr val="dk1"/>
                </a:solidFill>
                <a:latin typeface="Nunito Sans" panose="00000500000000000000" pitchFamily="2" charset="0"/>
                <a:ea typeface="Nunito Sans"/>
                <a:cs typeface="Nunito Sans"/>
                <a:sym typeface="Nunito Sans"/>
              </a:rPr>
              <a:t> the training scheme syllabus </a:t>
            </a:r>
            <a:endParaRPr sz="2400" b="0" i="0" u="none" strike="noStrike" cap="none" dirty="0">
              <a:solidFill>
                <a:schemeClr val="dk1"/>
              </a:solidFill>
              <a:latin typeface="Nunito Sans" panose="00000500000000000000" pitchFamily="2" charset="0"/>
              <a:ea typeface="Nunito Sans"/>
              <a:cs typeface="Nunito Sans"/>
              <a:sym typeface="Nunito Sans"/>
            </a:endParaRPr>
          </a:p>
        </p:txBody>
      </p:sp>
      <p:pic>
        <p:nvPicPr>
          <p:cNvPr id="11" name="Picture 10" descr="A red and white drawing of two tubes with red paint&#10;&#10;Description automatically generated with medium confidence">
            <a:extLst>
              <a:ext uri="{FF2B5EF4-FFF2-40B4-BE49-F238E27FC236}">
                <a16:creationId xmlns:a16="http://schemas.microsoft.com/office/drawing/2014/main" id="{7CC3521C-1065-E53F-9C94-65D2AED5D2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1064" y="1963476"/>
            <a:ext cx="3634200" cy="5093332"/>
          </a:xfrm>
          <a:prstGeom prst="rect">
            <a:avLst/>
          </a:prstGeom>
        </p:spPr>
      </p:pic>
    </p:spTree>
    <p:extLst>
      <p:ext uri="{BB962C8B-B14F-4D97-AF65-F5344CB8AC3E}">
        <p14:creationId xmlns:p14="http://schemas.microsoft.com/office/powerpoint/2010/main" val="424875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5674EE-2DD9-885E-568D-BE0A5E8BDCFD}"/>
              </a:ext>
            </a:extLst>
          </p:cNvPr>
          <p:cNvSpPr txBox="1"/>
          <p:nvPr/>
        </p:nvSpPr>
        <p:spPr>
          <a:xfrm>
            <a:off x="440222" y="462291"/>
            <a:ext cx="4578346" cy="707886"/>
          </a:xfrm>
          <a:prstGeom prst="rect">
            <a:avLst/>
          </a:prstGeom>
          <a:noFill/>
        </p:spPr>
        <p:txBody>
          <a:bodyPr wrap="square">
            <a:spAutoFit/>
          </a:bodyPr>
          <a:lstStyle/>
          <a:p>
            <a:pPr marL="64770">
              <a:spcBef>
                <a:spcPts val="2145"/>
              </a:spcBef>
            </a:pPr>
            <a:r>
              <a:rPr lang="en-GB" sz="4000" b="1" dirty="0">
                <a:solidFill>
                  <a:srgbClr val="7413DC"/>
                </a:solidFill>
                <a:latin typeface="Nunito Sans Black"/>
                <a:cs typeface="Nunito Sans Black"/>
              </a:rPr>
              <a:t>Accreditations</a:t>
            </a:r>
          </a:p>
        </p:txBody>
      </p:sp>
      <p:grpSp>
        <p:nvGrpSpPr>
          <p:cNvPr id="8" name="Group 7">
            <a:extLst>
              <a:ext uri="{FF2B5EF4-FFF2-40B4-BE49-F238E27FC236}">
                <a16:creationId xmlns:a16="http://schemas.microsoft.com/office/drawing/2014/main" id="{E36DE2B9-F844-334F-17F9-AFDCDE465F51}"/>
              </a:ext>
            </a:extLst>
          </p:cNvPr>
          <p:cNvGrpSpPr/>
          <p:nvPr/>
        </p:nvGrpSpPr>
        <p:grpSpPr>
          <a:xfrm>
            <a:off x="5814059" y="398197"/>
            <a:ext cx="3947160" cy="1914032"/>
            <a:chOff x="7734300" y="1274445"/>
            <a:chExt cx="3947160" cy="1914032"/>
          </a:xfrm>
        </p:grpSpPr>
        <p:pic>
          <p:nvPicPr>
            <p:cNvPr id="1028" name="Picture 4" descr="What Is Accreditation?">
              <a:extLst>
                <a:ext uri="{FF2B5EF4-FFF2-40B4-BE49-F238E27FC236}">
                  <a16:creationId xmlns:a16="http://schemas.microsoft.com/office/drawing/2014/main" id="{2073332C-2997-9849-4ED1-E074CAED8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300" y="1274445"/>
              <a:ext cx="3947160" cy="191403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3FB03DC-3CA7-C5BB-006E-59F1BDBE9551}"/>
                </a:ext>
              </a:extLst>
            </p:cNvPr>
            <p:cNvSpPr/>
            <p:nvPr/>
          </p:nvSpPr>
          <p:spPr>
            <a:xfrm>
              <a:off x="9784080" y="1851660"/>
              <a:ext cx="1576387" cy="788670"/>
            </a:xfrm>
            <a:prstGeom prst="rect">
              <a:avLst/>
            </a:prstGeom>
            <a:solidFill>
              <a:srgbClr val="111D43"/>
            </a:solidFill>
            <a:ln>
              <a:solidFill>
                <a:srgbClr val="111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9" name="Group 8">
            <a:extLst>
              <a:ext uri="{FF2B5EF4-FFF2-40B4-BE49-F238E27FC236}">
                <a16:creationId xmlns:a16="http://schemas.microsoft.com/office/drawing/2014/main" id="{E92FD704-A444-7C04-64C2-1096AE117D90}"/>
              </a:ext>
            </a:extLst>
          </p:cNvPr>
          <p:cNvGrpSpPr/>
          <p:nvPr/>
        </p:nvGrpSpPr>
        <p:grpSpPr>
          <a:xfrm>
            <a:off x="7551420" y="2535746"/>
            <a:ext cx="3947160" cy="1914032"/>
            <a:chOff x="7734300" y="1274445"/>
            <a:chExt cx="3947160" cy="1914032"/>
          </a:xfrm>
        </p:grpSpPr>
        <p:pic>
          <p:nvPicPr>
            <p:cNvPr id="10" name="Picture 4" descr="What Is Accreditation?">
              <a:extLst>
                <a:ext uri="{FF2B5EF4-FFF2-40B4-BE49-F238E27FC236}">
                  <a16:creationId xmlns:a16="http://schemas.microsoft.com/office/drawing/2014/main" id="{989D5B48-34E9-F737-B75B-F390444B0A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300" y="1274445"/>
              <a:ext cx="3947160" cy="191403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C16CBF9-6425-DED6-4129-580DDDA2D3B6}"/>
                </a:ext>
              </a:extLst>
            </p:cNvPr>
            <p:cNvSpPr/>
            <p:nvPr/>
          </p:nvSpPr>
          <p:spPr>
            <a:xfrm>
              <a:off x="9784080" y="1851660"/>
              <a:ext cx="1576387" cy="788670"/>
            </a:xfrm>
            <a:prstGeom prst="rect">
              <a:avLst/>
            </a:prstGeom>
            <a:solidFill>
              <a:srgbClr val="111D43"/>
            </a:solidFill>
            <a:ln>
              <a:solidFill>
                <a:srgbClr val="111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71A1F8D6-F0E5-FFE3-56FD-1C42A45212C6}"/>
              </a:ext>
            </a:extLst>
          </p:cNvPr>
          <p:cNvGrpSpPr/>
          <p:nvPr/>
        </p:nvGrpSpPr>
        <p:grpSpPr>
          <a:xfrm>
            <a:off x="6697091" y="4633802"/>
            <a:ext cx="3947160" cy="1914032"/>
            <a:chOff x="7734300" y="1274445"/>
            <a:chExt cx="3947160" cy="1914032"/>
          </a:xfrm>
        </p:grpSpPr>
        <p:pic>
          <p:nvPicPr>
            <p:cNvPr id="13" name="Picture 4" descr="What Is Accreditation?">
              <a:extLst>
                <a:ext uri="{FF2B5EF4-FFF2-40B4-BE49-F238E27FC236}">
                  <a16:creationId xmlns:a16="http://schemas.microsoft.com/office/drawing/2014/main" id="{51D4B643-4B76-2E9D-6A35-F55B23B7D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300" y="1274445"/>
              <a:ext cx="3947160" cy="191403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9921C3CD-EF52-D427-7104-D89578DCA284}"/>
                </a:ext>
              </a:extLst>
            </p:cNvPr>
            <p:cNvSpPr/>
            <p:nvPr/>
          </p:nvSpPr>
          <p:spPr>
            <a:xfrm>
              <a:off x="9784080" y="1851660"/>
              <a:ext cx="1576387" cy="788670"/>
            </a:xfrm>
            <a:prstGeom prst="rect">
              <a:avLst/>
            </a:prstGeom>
            <a:solidFill>
              <a:srgbClr val="111D43"/>
            </a:solidFill>
            <a:ln>
              <a:solidFill>
                <a:srgbClr val="111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DEF79ED7-6C15-780E-8969-397ED9A1029A}"/>
              </a:ext>
            </a:extLst>
          </p:cNvPr>
          <p:cNvSpPr txBox="1"/>
          <p:nvPr/>
        </p:nvSpPr>
        <p:spPr>
          <a:xfrm>
            <a:off x="7803832" y="1128319"/>
            <a:ext cx="1904047" cy="400110"/>
          </a:xfrm>
          <a:prstGeom prst="rect">
            <a:avLst/>
          </a:prstGeom>
          <a:noFill/>
        </p:spPr>
        <p:txBody>
          <a:bodyPr wrap="square" rtlCol="0">
            <a:spAutoFit/>
          </a:bodyPr>
          <a:lstStyle/>
          <a:p>
            <a:pPr algn="ctr"/>
            <a:r>
              <a:rPr lang="en-US" sz="2000" b="1" dirty="0">
                <a:solidFill>
                  <a:schemeClr val="bg1"/>
                </a:solidFill>
              </a:rPr>
              <a:t>Nights Away</a:t>
            </a:r>
          </a:p>
        </p:txBody>
      </p:sp>
      <p:sp>
        <p:nvSpPr>
          <p:cNvPr id="16" name="TextBox 15">
            <a:extLst>
              <a:ext uri="{FF2B5EF4-FFF2-40B4-BE49-F238E27FC236}">
                <a16:creationId xmlns:a16="http://schemas.microsoft.com/office/drawing/2014/main" id="{38F727E2-B7AF-253E-A761-9CC678744BDC}"/>
              </a:ext>
            </a:extLst>
          </p:cNvPr>
          <p:cNvSpPr txBox="1"/>
          <p:nvPr/>
        </p:nvSpPr>
        <p:spPr>
          <a:xfrm>
            <a:off x="9525000" y="3016086"/>
            <a:ext cx="1904047" cy="1015663"/>
          </a:xfrm>
          <a:prstGeom prst="rect">
            <a:avLst/>
          </a:prstGeom>
          <a:noFill/>
        </p:spPr>
        <p:txBody>
          <a:bodyPr wrap="square" rtlCol="0">
            <a:spAutoFit/>
          </a:bodyPr>
          <a:lstStyle/>
          <a:p>
            <a:pPr algn="ctr"/>
            <a:r>
              <a:rPr lang="en-GB" sz="2000" b="1" dirty="0">
                <a:solidFill>
                  <a:schemeClr val="bg1"/>
                </a:solidFill>
              </a:rPr>
              <a:t>Award Nominations Supporter</a:t>
            </a:r>
            <a:endParaRPr lang="en-US" sz="2000" b="1" dirty="0">
              <a:solidFill>
                <a:schemeClr val="bg1"/>
              </a:solidFill>
            </a:endParaRPr>
          </a:p>
        </p:txBody>
      </p:sp>
      <p:sp>
        <p:nvSpPr>
          <p:cNvPr id="17" name="TextBox 16">
            <a:extLst>
              <a:ext uri="{FF2B5EF4-FFF2-40B4-BE49-F238E27FC236}">
                <a16:creationId xmlns:a16="http://schemas.microsoft.com/office/drawing/2014/main" id="{4625348D-23E0-7A26-5073-26B90910F0E8}"/>
              </a:ext>
            </a:extLst>
          </p:cNvPr>
          <p:cNvSpPr txBox="1"/>
          <p:nvPr/>
        </p:nvSpPr>
        <p:spPr>
          <a:xfrm>
            <a:off x="8709724" y="5411726"/>
            <a:ext cx="1904047" cy="707886"/>
          </a:xfrm>
          <a:prstGeom prst="rect">
            <a:avLst/>
          </a:prstGeom>
          <a:noFill/>
        </p:spPr>
        <p:txBody>
          <a:bodyPr wrap="square" rtlCol="0">
            <a:spAutoFit/>
          </a:bodyPr>
          <a:lstStyle/>
          <a:p>
            <a:pPr algn="ctr"/>
            <a:r>
              <a:rPr lang="en-US" sz="2000" b="1" dirty="0">
                <a:solidFill>
                  <a:schemeClr val="bg1"/>
                </a:solidFill>
              </a:rPr>
              <a:t>DBS Processing</a:t>
            </a:r>
            <a:endParaRPr lang="en-GB" sz="2000" b="1" dirty="0">
              <a:solidFill>
                <a:schemeClr val="bg1"/>
              </a:solidFill>
            </a:endParaRPr>
          </a:p>
        </p:txBody>
      </p:sp>
      <p:sp>
        <p:nvSpPr>
          <p:cNvPr id="2" name="Google Shape;608;g279286d712f_0_62">
            <a:extLst>
              <a:ext uri="{FF2B5EF4-FFF2-40B4-BE49-F238E27FC236}">
                <a16:creationId xmlns:a16="http://schemas.microsoft.com/office/drawing/2014/main" id="{C6237B92-E64A-107A-DB89-196654092C37}"/>
              </a:ext>
            </a:extLst>
          </p:cNvPr>
          <p:cNvSpPr txBox="1"/>
          <p:nvPr/>
        </p:nvSpPr>
        <p:spPr>
          <a:xfrm>
            <a:off x="440221" y="1296637"/>
            <a:ext cx="6173230" cy="5165999"/>
          </a:xfrm>
          <a:prstGeom prst="rect">
            <a:avLst/>
          </a:prstGeom>
          <a:noFill/>
          <a:ln>
            <a:noFill/>
          </a:ln>
        </p:spPr>
        <p:txBody>
          <a:bodyPr spcFirstLastPara="1" wrap="square" lIns="68575" tIns="34275" rIns="68575" bIns="34275" anchor="t" anchorCtr="0">
            <a:spAutoFit/>
          </a:bodyPr>
          <a:lstStyle/>
          <a:p>
            <a:pPr marL="457200" lvl="0" indent="-349250" algn="l" rtl="0">
              <a:lnSpc>
                <a:spcPct val="115000"/>
              </a:lnSpc>
              <a:spcBef>
                <a:spcPts val="0"/>
              </a:spcBef>
              <a:spcAft>
                <a:spcPts val="0"/>
              </a:spcAft>
              <a:buClrTx/>
              <a:buSzPts val="1900"/>
              <a:buFont typeface="Nunito Sans"/>
              <a:buChar char="•"/>
            </a:pPr>
            <a:r>
              <a:rPr lang="en-GB" sz="2400" dirty="0">
                <a:highlight>
                  <a:srgbClr val="FFFFFF"/>
                </a:highlight>
                <a:latin typeface="Nunito Sans"/>
                <a:ea typeface="Nunito Sans"/>
                <a:cs typeface="Nunito Sans"/>
                <a:sym typeface="Nunito Sans"/>
              </a:rPr>
              <a:t>Welcome Conversation Volunteer</a:t>
            </a:r>
            <a:endParaRPr sz="2400" dirty="0">
              <a:highlight>
                <a:srgbClr val="FFFFFF"/>
              </a:highlight>
              <a:latin typeface="Nunito Sans"/>
              <a:ea typeface="Nunito Sans"/>
              <a:cs typeface="Nunito Sans"/>
              <a:sym typeface="Nunito Sans"/>
            </a:endParaRPr>
          </a:p>
          <a:p>
            <a:pPr marL="457200" lvl="0" indent="-349250" algn="l" rtl="0">
              <a:lnSpc>
                <a:spcPct val="115000"/>
              </a:lnSpc>
              <a:spcBef>
                <a:spcPts val="0"/>
              </a:spcBef>
              <a:spcAft>
                <a:spcPts val="0"/>
              </a:spcAft>
              <a:buClrTx/>
              <a:buSzPts val="1900"/>
              <a:buFont typeface="Nunito Sans"/>
              <a:buChar char="•"/>
            </a:pPr>
            <a:r>
              <a:rPr lang="en-GB" sz="2400" dirty="0">
                <a:highlight>
                  <a:srgbClr val="FFFFFF"/>
                </a:highlight>
                <a:latin typeface="Nunito Sans"/>
                <a:ea typeface="Nunito Sans"/>
                <a:cs typeface="Nunito Sans"/>
                <a:sym typeface="Nunito Sans"/>
              </a:rPr>
              <a:t>Nights Away Assessor</a:t>
            </a:r>
            <a:endParaRPr sz="2400" dirty="0">
              <a:highlight>
                <a:srgbClr val="FFFFFF"/>
              </a:highlight>
              <a:latin typeface="Nunito Sans"/>
              <a:ea typeface="Nunito Sans"/>
              <a:cs typeface="Nunito Sans"/>
              <a:sym typeface="Nunito Sans"/>
            </a:endParaRPr>
          </a:p>
          <a:p>
            <a:pPr marL="457200" lvl="0" indent="-349250" algn="l" rtl="0">
              <a:lnSpc>
                <a:spcPct val="115000"/>
              </a:lnSpc>
              <a:spcBef>
                <a:spcPts val="0"/>
              </a:spcBef>
              <a:spcAft>
                <a:spcPts val="0"/>
              </a:spcAft>
              <a:buClrTx/>
              <a:buSzPts val="1900"/>
              <a:buFont typeface="Nunito Sans"/>
              <a:buChar char="•"/>
            </a:pPr>
            <a:r>
              <a:rPr lang="en-GB" sz="2400" dirty="0">
                <a:highlight>
                  <a:srgbClr val="FFFFFF"/>
                </a:highlight>
                <a:latin typeface="Nunito Sans"/>
                <a:ea typeface="Nunito Sans"/>
                <a:cs typeface="Nunito Sans"/>
                <a:sym typeface="Nunito Sans"/>
              </a:rPr>
              <a:t>Adventurous Activity Assessor</a:t>
            </a:r>
            <a:endParaRPr sz="2400" dirty="0">
              <a:highlight>
                <a:srgbClr val="FFFFFF"/>
              </a:highlight>
              <a:latin typeface="Nunito Sans"/>
              <a:ea typeface="Nunito Sans"/>
              <a:cs typeface="Nunito Sans"/>
              <a:sym typeface="Nunito Sans"/>
            </a:endParaRPr>
          </a:p>
          <a:p>
            <a:pPr marL="457200" lvl="0" indent="-349250" algn="l" rtl="0">
              <a:lnSpc>
                <a:spcPct val="115000"/>
              </a:lnSpc>
              <a:spcBef>
                <a:spcPts val="0"/>
              </a:spcBef>
              <a:spcAft>
                <a:spcPts val="0"/>
              </a:spcAft>
              <a:buClrTx/>
              <a:buSzPts val="1900"/>
              <a:buFont typeface="Nunito Sans"/>
              <a:buChar char="•"/>
            </a:pPr>
            <a:r>
              <a:rPr lang="en-GB" sz="2400" dirty="0">
                <a:highlight>
                  <a:srgbClr val="FFFFFF"/>
                </a:highlight>
                <a:latin typeface="Nunito Sans"/>
                <a:ea typeface="Nunito Sans"/>
                <a:cs typeface="Nunito Sans"/>
                <a:sym typeface="Nunito Sans"/>
              </a:rPr>
              <a:t>Award Nominations Supporter</a:t>
            </a:r>
            <a:endParaRPr sz="2400" dirty="0">
              <a:highlight>
                <a:srgbClr val="FFFFFF"/>
              </a:highlight>
              <a:latin typeface="Nunito Sans"/>
              <a:ea typeface="Nunito Sans"/>
              <a:cs typeface="Nunito Sans"/>
              <a:sym typeface="Nunito Sans"/>
            </a:endParaRPr>
          </a:p>
          <a:p>
            <a:pPr marL="457200" lvl="0" indent="-349250" algn="l" rtl="0">
              <a:lnSpc>
                <a:spcPct val="115000"/>
              </a:lnSpc>
              <a:spcBef>
                <a:spcPts val="0"/>
              </a:spcBef>
              <a:spcAft>
                <a:spcPts val="0"/>
              </a:spcAft>
              <a:buClrTx/>
              <a:buSzPts val="1900"/>
              <a:buFont typeface="Nunito Sans"/>
              <a:buChar char="•"/>
            </a:pPr>
            <a:r>
              <a:rPr lang="en-GB" sz="2400" dirty="0">
                <a:highlight>
                  <a:srgbClr val="FFFFFF"/>
                </a:highlight>
                <a:latin typeface="Nunito Sans"/>
                <a:ea typeface="Nunito Sans"/>
                <a:cs typeface="Nunito Sans"/>
                <a:sym typeface="Nunito Sans"/>
              </a:rPr>
              <a:t>Data Lead </a:t>
            </a:r>
            <a:endParaRPr sz="2400" dirty="0">
              <a:highlight>
                <a:srgbClr val="FFFFFF"/>
              </a:highlight>
              <a:latin typeface="Nunito Sans"/>
              <a:ea typeface="Nunito Sans"/>
              <a:cs typeface="Nunito Sans"/>
              <a:sym typeface="Nunito Sans"/>
            </a:endParaRPr>
          </a:p>
          <a:p>
            <a:pPr marL="457200" lvl="0" indent="-349250" algn="l" rtl="0">
              <a:lnSpc>
                <a:spcPct val="115000"/>
              </a:lnSpc>
              <a:spcBef>
                <a:spcPts val="0"/>
              </a:spcBef>
              <a:spcAft>
                <a:spcPts val="0"/>
              </a:spcAft>
              <a:buClrTx/>
              <a:buSzPts val="1900"/>
              <a:buFont typeface="Nunito Sans"/>
              <a:buChar char="•"/>
            </a:pPr>
            <a:r>
              <a:rPr lang="en-GB" sz="2400" dirty="0">
                <a:solidFill>
                  <a:schemeClr val="tx1"/>
                </a:solidFill>
                <a:highlight>
                  <a:srgbClr val="FFFFFF"/>
                </a:highlight>
                <a:latin typeface="Nunito Sans"/>
                <a:ea typeface="Nunito Sans"/>
                <a:cs typeface="Nunito Sans"/>
                <a:sym typeface="Nunito Sans"/>
              </a:rPr>
              <a:t>Suspension Lead  </a:t>
            </a:r>
            <a:endParaRPr sz="2400" dirty="0">
              <a:solidFill>
                <a:schemeClr val="tx1"/>
              </a:solidFill>
              <a:highlight>
                <a:srgbClr val="FFFFFF"/>
              </a:highlight>
              <a:latin typeface="Nunito Sans"/>
              <a:ea typeface="Nunito Sans"/>
              <a:cs typeface="Nunito Sans"/>
              <a:sym typeface="Nunito Sans"/>
            </a:endParaRPr>
          </a:p>
          <a:p>
            <a:pPr marL="457200" lvl="0" indent="-349250" algn="l" rtl="0">
              <a:lnSpc>
                <a:spcPct val="115000"/>
              </a:lnSpc>
              <a:spcBef>
                <a:spcPts val="0"/>
              </a:spcBef>
              <a:spcAft>
                <a:spcPts val="0"/>
              </a:spcAft>
              <a:buClrTx/>
              <a:buSzPts val="1900"/>
              <a:buFont typeface="Nunito Sans"/>
              <a:buChar char="•"/>
            </a:pPr>
            <a:r>
              <a:rPr lang="en-GB" sz="2400" dirty="0">
                <a:solidFill>
                  <a:schemeClr val="tx1"/>
                </a:solidFill>
                <a:highlight>
                  <a:srgbClr val="FFFFFF"/>
                </a:highlight>
                <a:latin typeface="Nunito Sans"/>
                <a:ea typeface="Nunito Sans"/>
                <a:cs typeface="Nunito Sans"/>
                <a:sym typeface="Nunito Sans"/>
              </a:rPr>
              <a:t>Nights Away Approver</a:t>
            </a:r>
            <a:endParaRPr sz="2400" dirty="0">
              <a:solidFill>
                <a:schemeClr val="tx1"/>
              </a:solidFill>
              <a:highlight>
                <a:srgbClr val="FFFFFF"/>
              </a:highlight>
              <a:latin typeface="Nunito Sans"/>
              <a:ea typeface="Nunito Sans"/>
              <a:cs typeface="Nunito Sans"/>
              <a:sym typeface="Nunito Sans"/>
            </a:endParaRPr>
          </a:p>
          <a:p>
            <a:pPr marL="457200" lvl="0" indent="-349250" algn="l" rtl="0">
              <a:lnSpc>
                <a:spcPct val="115000"/>
              </a:lnSpc>
              <a:spcBef>
                <a:spcPts val="0"/>
              </a:spcBef>
              <a:spcAft>
                <a:spcPts val="0"/>
              </a:spcAft>
              <a:buClrTx/>
              <a:buSzPts val="1900"/>
              <a:buFont typeface="Nunito Sans"/>
              <a:buChar char="•"/>
            </a:pPr>
            <a:r>
              <a:rPr lang="en-GB" sz="2400" dirty="0">
                <a:solidFill>
                  <a:schemeClr val="tx1"/>
                </a:solidFill>
                <a:highlight>
                  <a:srgbClr val="FFFFFF"/>
                </a:highlight>
                <a:latin typeface="Nunito Sans"/>
                <a:ea typeface="Nunito Sans"/>
                <a:cs typeface="Nunito Sans"/>
                <a:sym typeface="Nunito Sans"/>
              </a:rPr>
              <a:t>Permit Approver </a:t>
            </a:r>
          </a:p>
          <a:p>
            <a:pPr marL="457200" indent="-349250">
              <a:lnSpc>
                <a:spcPct val="115000"/>
              </a:lnSpc>
              <a:buSzPts val="1900"/>
              <a:buFont typeface="Nunito Sans"/>
              <a:buChar char="•"/>
            </a:pPr>
            <a:r>
              <a:rPr lang="en-GB" sz="2400" dirty="0">
                <a:highlight>
                  <a:srgbClr val="FFFFFF"/>
                </a:highlight>
                <a:latin typeface="Nunito Sans"/>
                <a:ea typeface="Nunito Sans"/>
                <a:cs typeface="Nunito Sans"/>
                <a:sym typeface="Nunito Sans"/>
              </a:rPr>
              <a:t>Resolution Lead</a:t>
            </a:r>
            <a:endParaRPr sz="2400" dirty="0">
              <a:highlight>
                <a:srgbClr val="FFFFFF"/>
              </a:highlight>
              <a:latin typeface="Nunito Sans"/>
              <a:ea typeface="Nunito Sans"/>
              <a:cs typeface="Nunito Sans"/>
              <a:sym typeface="Nunito Sans"/>
            </a:endParaRPr>
          </a:p>
          <a:p>
            <a:pPr marL="457200" lvl="0" indent="-349250" algn="l" rtl="0">
              <a:lnSpc>
                <a:spcPct val="115000"/>
              </a:lnSpc>
              <a:spcBef>
                <a:spcPts val="0"/>
              </a:spcBef>
              <a:spcAft>
                <a:spcPts val="0"/>
              </a:spcAft>
              <a:buClrTx/>
              <a:buSzPts val="1900"/>
              <a:buFont typeface="Nunito Sans"/>
              <a:buChar char="•"/>
            </a:pPr>
            <a:r>
              <a:rPr lang="en-GB" sz="2400" dirty="0">
                <a:solidFill>
                  <a:schemeClr val="tx1"/>
                </a:solidFill>
                <a:highlight>
                  <a:srgbClr val="FFFFFF"/>
                </a:highlight>
                <a:latin typeface="Nunito Sans"/>
                <a:ea typeface="Nunito Sans"/>
                <a:cs typeface="Nunito Sans"/>
                <a:sym typeface="Nunito Sans"/>
              </a:rPr>
              <a:t>Volunteer Safeguarding Lead</a:t>
            </a:r>
            <a:endParaRPr sz="2400" dirty="0">
              <a:solidFill>
                <a:schemeClr val="tx1"/>
              </a:solidFill>
              <a:highlight>
                <a:srgbClr val="FFFFFF"/>
              </a:highlight>
              <a:latin typeface="Nunito Sans"/>
              <a:ea typeface="Nunito Sans"/>
              <a:cs typeface="Nunito Sans"/>
              <a:sym typeface="Nunito Sans"/>
            </a:endParaRPr>
          </a:p>
          <a:p>
            <a:pPr marL="457200" lvl="0" indent="-349250" algn="l" rtl="0">
              <a:lnSpc>
                <a:spcPct val="115000"/>
              </a:lnSpc>
              <a:spcBef>
                <a:spcPts val="0"/>
              </a:spcBef>
              <a:spcAft>
                <a:spcPts val="0"/>
              </a:spcAft>
              <a:buClrTx/>
              <a:buSzPts val="1900"/>
              <a:buFont typeface="Nunito Sans"/>
              <a:buChar char="•"/>
            </a:pPr>
            <a:r>
              <a:rPr lang="en-GB" sz="2400" dirty="0">
                <a:solidFill>
                  <a:schemeClr val="tx1"/>
                </a:solidFill>
                <a:highlight>
                  <a:srgbClr val="FFFFFF"/>
                </a:highlight>
                <a:latin typeface="Nunito Sans"/>
                <a:ea typeface="Nunito Sans"/>
                <a:cs typeface="Nunito Sans"/>
                <a:sym typeface="Nunito Sans"/>
              </a:rPr>
              <a:t>Learning assessor (during the transition </a:t>
            </a:r>
          </a:p>
          <a:p>
            <a:pPr marL="107950" lvl="0" algn="l" rtl="0">
              <a:lnSpc>
                <a:spcPct val="115000"/>
              </a:lnSpc>
              <a:spcBef>
                <a:spcPts val="0"/>
              </a:spcBef>
              <a:spcAft>
                <a:spcPts val="0"/>
              </a:spcAft>
              <a:buClrTx/>
              <a:buSzPts val="1900"/>
            </a:pPr>
            <a:r>
              <a:rPr lang="en-GB" sz="2400" dirty="0">
                <a:highlight>
                  <a:srgbClr val="FFFFFF"/>
                </a:highlight>
                <a:latin typeface="Nunito Sans"/>
                <a:ea typeface="Nunito Sans"/>
                <a:cs typeface="Nunito Sans"/>
                <a:sym typeface="Nunito Sans"/>
              </a:rPr>
              <a:t>     </a:t>
            </a:r>
            <a:r>
              <a:rPr lang="en-GB" sz="2400" dirty="0">
                <a:solidFill>
                  <a:schemeClr val="tx1"/>
                </a:solidFill>
                <a:highlight>
                  <a:srgbClr val="FFFFFF"/>
                </a:highlight>
                <a:latin typeface="Nunito Sans"/>
                <a:ea typeface="Nunito Sans"/>
                <a:cs typeface="Nunito Sans"/>
                <a:sym typeface="Nunito Sans"/>
              </a:rPr>
              <a:t>period up to 2025)</a:t>
            </a:r>
            <a:endParaRPr sz="2400" dirty="0">
              <a:solidFill>
                <a:schemeClr val="tx1"/>
              </a:solidFill>
              <a:highlight>
                <a:srgbClr val="FFFFFF"/>
              </a:highlight>
              <a:latin typeface="Nunito Sans"/>
              <a:ea typeface="Nunito Sans"/>
              <a:cs typeface="Nunito Sans"/>
              <a:sym typeface="Nunito Sans"/>
            </a:endParaRPr>
          </a:p>
        </p:txBody>
      </p:sp>
    </p:spTree>
    <p:extLst>
      <p:ext uri="{BB962C8B-B14F-4D97-AF65-F5344CB8AC3E}">
        <p14:creationId xmlns:p14="http://schemas.microsoft.com/office/powerpoint/2010/main" val="389447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1+#ppt_w/2"/>
                                          </p:val>
                                        </p:tav>
                                        <p:tav tm="100000">
                                          <p:val>
                                            <p:strVal val="#ppt_x"/>
                                          </p:val>
                                        </p:tav>
                                      </p:tavLst>
                                    </p:anim>
                                    <p:anim calcmode="lin" valueType="num">
                                      <p:cBhvr additive="base">
                                        <p:cTn id="18" dur="100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2"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000" fill="hold"/>
                                        <p:tgtEl>
                                          <p:spTgt spid="15"/>
                                        </p:tgtEl>
                                        <p:attrNameLst>
                                          <p:attrName>ppt_x</p:attrName>
                                        </p:attrNameLst>
                                      </p:cBhvr>
                                      <p:tavLst>
                                        <p:tav tm="0">
                                          <p:val>
                                            <p:strVal val="1+#ppt_w/2"/>
                                          </p:val>
                                        </p:tav>
                                        <p:tav tm="100000">
                                          <p:val>
                                            <p:strVal val="#ppt_x"/>
                                          </p:val>
                                        </p:tav>
                                      </p:tavLst>
                                    </p:anim>
                                    <p:anim calcmode="lin" valueType="num">
                                      <p:cBhvr additive="base">
                                        <p:cTn id="23" dur="1000" fill="hold"/>
                                        <p:tgtEl>
                                          <p:spTgt spid="15"/>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2"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1000" fill="hold"/>
                                        <p:tgtEl>
                                          <p:spTgt spid="16"/>
                                        </p:tgtEl>
                                        <p:attrNameLst>
                                          <p:attrName>ppt_x</p:attrName>
                                        </p:attrNameLst>
                                      </p:cBhvr>
                                      <p:tavLst>
                                        <p:tav tm="0">
                                          <p:val>
                                            <p:strVal val="1+#ppt_w/2"/>
                                          </p:val>
                                        </p:tav>
                                        <p:tav tm="100000">
                                          <p:val>
                                            <p:strVal val="#ppt_x"/>
                                          </p:val>
                                        </p:tav>
                                      </p:tavLst>
                                    </p:anim>
                                    <p:anim calcmode="lin" valueType="num">
                                      <p:cBhvr additive="base">
                                        <p:cTn id="28" dur="1000" fill="hold"/>
                                        <p:tgtEl>
                                          <p:spTgt spid="16"/>
                                        </p:tgtEl>
                                        <p:attrNameLst>
                                          <p:attrName>ppt_y</p:attrName>
                                        </p:attrNameLst>
                                      </p:cBhvr>
                                      <p:tavLst>
                                        <p:tav tm="0">
                                          <p:val>
                                            <p:strVal val="#ppt_y"/>
                                          </p:val>
                                        </p:tav>
                                        <p:tav tm="100000">
                                          <p:val>
                                            <p:strVal val="#ppt_y"/>
                                          </p:val>
                                        </p:tav>
                                      </p:tavLst>
                                    </p:anim>
                                  </p:childTnLst>
                                </p:cTn>
                              </p:par>
                            </p:childTnLst>
                          </p:cTn>
                        </p:par>
                        <p:par>
                          <p:cTn id="29" fill="hold">
                            <p:stCondLst>
                              <p:cond delay="5000"/>
                            </p:stCondLst>
                            <p:childTnLst>
                              <p:par>
                                <p:cTn id="30" presetID="2" presetClass="entr" presetSubtype="2"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1000" fill="hold"/>
                                        <p:tgtEl>
                                          <p:spTgt spid="17"/>
                                        </p:tgtEl>
                                        <p:attrNameLst>
                                          <p:attrName>ppt_x</p:attrName>
                                        </p:attrNameLst>
                                      </p:cBhvr>
                                      <p:tavLst>
                                        <p:tav tm="0">
                                          <p:val>
                                            <p:strVal val="1+#ppt_w/2"/>
                                          </p:val>
                                        </p:tav>
                                        <p:tav tm="100000">
                                          <p:val>
                                            <p:strVal val="#ppt_x"/>
                                          </p:val>
                                        </p:tav>
                                      </p:tavLst>
                                    </p:anim>
                                    <p:anim calcmode="lin" valueType="num">
                                      <p:cBhvr additive="base">
                                        <p:cTn id="33"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2" name="Rectangle 1">
            <a:extLst>
              <a:ext uri="{FF2B5EF4-FFF2-40B4-BE49-F238E27FC236}">
                <a16:creationId xmlns:a16="http://schemas.microsoft.com/office/drawing/2014/main" id="{49C4E5C1-591C-4B27-5327-A8131CF994EA}"/>
              </a:ext>
            </a:extLst>
          </p:cNvPr>
          <p:cNvSpPr>
            <a:spLocks noGrp="1" noRot="1" noMove="1" noResize="1" noEditPoints="1" noAdjustHandles="1" noChangeArrowheads="1" noChangeShapeType="1"/>
          </p:cNvSpPr>
          <p:nvPr/>
        </p:nvSpPr>
        <p:spPr>
          <a:xfrm>
            <a:off x="-127591" y="0"/>
            <a:ext cx="12418828" cy="6964326"/>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Google Shape;416;p10"/>
          <p:cNvSpPr txBox="1">
            <a:spLocks noGrp="1"/>
          </p:cNvSpPr>
          <p:nvPr>
            <p:ph type="body" idx="2"/>
          </p:nvPr>
        </p:nvSpPr>
        <p:spPr>
          <a:xfrm>
            <a:off x="966281" y="2972575"/>
            <a:ext cx="10113385" cy="1019175"/>
          </a:xfrm>
          <a:prstGeom prst="rect">
            <a:avLst/>
          </a:prstGeom>
          <a:noFill/>
          <a:ln>
            <a:noFill/>
          </a:ln>
        </p:spPr>
        <p:txBody>
          <a:bodyPr spcFirstLastPara="1" wrap="square" lIns="0" tIns="0" rIns="0" bIns="0" anchor="t" anchorCtr="0">
            <a:noAutofit/>
          </a:bodyPr>
          <a:lstStyle/>
          <a:p>
            <a:pPr marL="0" lvl="0" indent="0" rtl="0">
              <a:spcBef>
                <a:spcPts val="0"/>
              </a:spcBef>
              <a:spcAft>
                <a:spcPts val="0"/>
              </a:spcAft>
              <a:buSzPts val="5000"/>
              <a:buNone/>
            </a:pPr>
            <a:r>
              <a:rPr lang="en-GB" sz="5400" dirty="0"/>
              <a:t>Learning management system</a:t>
            </a:r>
            <a:endParaRPr sz="5400" dirty="0"/>
          </a:p>
        </p:txBody>
      </p:sp>
    </p:spTree>
    <p:extLst>
      <p:ext uri="{BB962C8B-B14F-4D97-AF65-F5344CB8AC3E}">
        <p14:creationId xmlns:p14="http://schemas.microsoft.com/office/powerpoint/2010/main" val="2400595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0E5F88-79C0-1E4A-A69A-746A137B6A6B}"/>
              </a:ext>
            </a:extLst>
          </p:cNvPr>
          <p:cNvPicPr>
            <a:picLocks noChangeAspect="1"/>
          </p:cNvPicPr>
          <p:nvPr/>
        </p:nvPicPr>
        <p:blipFill>
          <a:blip r:embed="rId2"/>
          <a:stretch>
            <a:fillRect/>
          </a:stretch>
        </p:blipFill>
        <p:spPr>
          <a:xfrm>
            <a:off x="824408" y="685562"/>
            <a:ext cx="10543184" cy="5486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781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8E84BD-2BB9-3A43-4217-3FD1449364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34" y="933743"/>
            <a:ext cx="12197109" cy="51395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761322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57570C-9E67-802E-6A5E-241378C73046}"/>
              </a:ext>
            </a:extLst>
          </p:cNvPr>
          <p:cNvPicPr>
            <a:picLocks noChangeAspect="1"/>
          </p:cNvPicPr>
          <p:nvPr/>
        </p:nvPicPr>
        <p:blipFill>
          <a:blip r:embed="rId2"/>
          <a:stretch>
            <a:fillRect/>
          </a:stretch>
        </p:blipFill>
        <p:spPr>
          <a:xfrm>
            <a:off x="748201" y="653174"/>
            <a:ext cx="10695597" cy="5551651"/>
          </a:xfrm>
          <a:prstGeom prst="rect">
            <a:avLst/>
          </a:prstGeom>
        </p:spPr>
      </p:pic>
    </p:spTree>
    <p:extLst>
      <p:ext uri="{BB962C8B-B14F-4D97-AF65-F5344CB8AC3E}">
        <p14:creationId xmlns:p14="http://schemas.microsoft.com/office/powerpoint/2010/main" val="18889550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040B488-3129-8F85-6F97-334F2BFC4E1E}"/>
              </a:ext>
            </a:extLst>
          </p:cNvPr>
          <p:cNvGrpSpPr/>
          <p:nvPr/>
        </p:nvGrpSpPr>
        <p:grpSpPr>
          <a:xfrm>
            <a:off x="242875" y="301560"/>
            <a:ext cx="11706250" cy="6254880"/>
            <a:chOff x="310042" y="129092"/>
            <a:chExt cx="11706250" cy="6254880"/>
          </a:xfrm>
        </p:grpSpPr>
        <p:pic>
          <p:nvPicPr>
            <p:cNvPr id="4" name="Picture 3">
              <a:extLst>
                <a:ext uri="{FF2B5EF4-FFF2-40B4-BE49-F238E27FC236}">
                  <a16:creationId xmlns:a16="http://schemas.microsoft.com/office/drawing/2014/main" id="{0E5D51A2-DB40-0E37-B468-1888E82CE7C2}"/>
                </a:ext>
              </a:extLst>
            </p:cNvPr>
            <p:cNvPicPr>
              <a:picLocks noChangeAspect="1"/>
            </p:cNvPicPr>
            <p:nvPr/>
          </p:nvPicPr>
          <p:blipFill>
            <a:blip r:embed="rId2"/>
            <a:stretch>
              <a:fillRect/>
            </a:stretch>
          </p:blipFill>
          <p:spPr>
            <a:xfrm>
              <a:off x="310042" y="474027"/>
              <a:ext cx="11453787" cy="5909945"/>
            </a:xfrm>
            <a:prstGeom prst="rect">
              <a:avLst/>
            </a:prstGeom>
          </p:spPr>
        </p:pic>
        <p:sp>
          <p:nvSpPr>
            <p:cNvPr id="5" name="Rectangle 4">
              <a:extLst>
                <a:ext uri="{FF2B5EF4-FFF2-40B4-BE49-F238E27FC236}">
                  <a16:creationId xmlns:a16="http://schemas.microsoft.com/office/drawing/2014/main" id="{44131579-BC94-B11E-9C4C-A602378BCEF8}"/>
                </a:ext>
              </a:extLst>
            </p:cNvPr>
            <p:cNvSpPr/>
            <p:nvPr/>
          </p:nvSpPr>
          <p:spPr>
            <a:xfrm>
              <a:off x="9294607" y="129092"/>
              <a:ext cx="2721685" cy="14469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endParaRPr>
            </a:p>
          </p:txBody>
        </p:sp>
      </p:grpSp>
    </p:spTree>
    <p:extLst>
      <p:ext uri="{BB962C8B-B14F-4D97-AF65-F5344CB8AC3E}">
        <p14:creationId xmlns:p14="http://schemas.microsoft.com/office/powerpoint/2010/main" val="24643786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2" name="Rectangle 1">
            <a:extLst>
              <a:ext uri="{FF2B5EF4-FFF2-40B4-BE49-F238E27FC236}">
                <a16:creationId xmlns:a16="http://schemas.microsoft.com/office/drawing/2014/main" id="{49C4E5C1-591C-4B27-5327-A8131CF994EA}"/>
              </a:ext>
            </a:extLst>
          </p:cNvPr>
          <p:cNvSpPr/>
          <p:nvPr/>
        </p:nvSpPr>
        <p:spPr>
          <a:xfrm>
            <a:off x="-127591" y="0"/>
            <a:ext cx="12418828" cy="6964326"/>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6" name="Google Shape;416;p10"/>
          <p:cNvSpPr txBox="1">
            <a:spLocks noGrp="1"/>
          </p:cNvSpPr>
          <p:nvPr>
            <p:ph type="body" idx="2"/>
          </p:nvPr>
        </p:nvSpPr>
        <p:spPr>
          <a:xfrm>
            <a:off x="1981337" y="2919412"/>
            <a:ext cx="8229325" cy="1019175"/>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SzPts val="5000"/>
              <a:buNone/>
            </a:pPr>
            <a:r>
              <a:rPr lang="en-GB" sz="5400" dirty="0"/>
              <a:t>Learning data migration</a:t>
            </a:r>
            <a:endParaRPr sz="54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67FB9E0-021A-C39D-8B1F-D93AF7D26791}"/>
              </a:ext>
            </a:extLst>
          </p:cNvPr>
          <p:cNvGrpSpPr/>
          <p:nvPr/>
        </p:nvGrpSpPr>
        <p:grpSpPr>
          <a:xfrm>
            <a:off x="-371792" y="36000"/>
            <a:ext cx="13046083" cy="6800399"/>
            <a:chOff x="-371792" y="36000"/>
            <a:chExt cx="13046083" cy="6800399"/>
          </a:xfrm>
        </p:grpSpPr>
        <p:pic>
          <p:nvPicPr>
            <p:cNvPr id="3076" name="Picture 4" descr="7 ERP Data Migration Best Practices for a Successful Implementation">
              <a:extLst>
                <a:ext uri="{FF2B5EF4-FFF2-40B4-BE49-F238E27FC236}">
                  <a16:creationId xmlns:a16="http://schemas.microsoft.com/office/drawing/2014/main" id="{7993A168-B54E-5A16-1C13-73630B9E6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792" y="36000"/>
              <a:ext cx="13046083" cy="680039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7C3FA03-239F-9365-B439-35DB56462528}"/>
                </a:ext>
              </a:extLst>
            </p:cNvPr>
            <p:cNvGrpSpPr/>
            <p:nvPr/>
          </p:nvGrpSpPr>
          <p:grpSpPr>
            <a:xfrm>
              <a:off x="8759591" y="3980524"/>
              <a:ext cx="1564698" cy="1492906"/>
              <a:chOff x="6660204" y="1821394"/>
              <a:chExt cx="3702996" cy="3476938"/>
            </a:xfrm>
          </p:grpSpPr>
          <p:sp>
            <p:nvSpPr>
              <p:cNvPr id="9" name="Rectangle 8">
                <a:extLst>
                  <a:ext uri="{FF2B5EF4-FFF2-40B4-BE49-F238E27FC236}">
                    <a16:creationId xmlns:a16="http://schemas.microsoft.com/office/drawing/2014/main" id="{E18AB2B9-6BAA-B1AA-F81E-7512ACB4FB01}"/>
                  </a:ext>
                </a:extLst>
              </p:cNvPr>
              <p:cNvSpPr/>
              <p:nvPr/>
            </p:nvSpPr>
            <p:spPr>
              <a:xfrm>
                <a:off x="6660204" y="1821394"/>
                <a:ext cx="3702996" cy="3476938"/>
              </a:xfrm>
              <a:prstGeom prst="rect">
                <a:avLst/>
              </a:prstGeom>
              <a:ln>
                <a:solidFill>
                  <a:srgbClr val="7413D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8" name="Picture 7" descr="A purple symbol with people and a fleur de lis&#10;&#10;Description automatically generated">
                <a:extLst>
                  <a:ext uri="{FF2B5EF4-FFF2-40B4-BE49-F238E27FC236}">
                    <a16:creationId xmlns:a16="http://schemas.microsoft.com/office/drawing/2014/main" id="{59774AE9-D54B-0F34-D781-19D8B9971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0019" y="2168468"/>
                <a:ext cx="2905829" cy="2766697"/>
              </a:xfrm>
              <a:prstGeom prst="rect">
                <a:avLst/>
              </a:prstGeom>
            </p:spPr>
          </p:pic>
        </p:grpSp>
        <p:grpSp>
          <p:nvGrpSpPr>
            <p:cNvPr id="11" name="Group 10">
              <a:extLst>
                <a:ext uri="{FF2B5EF4-FFF2-40B4-BE49-F238E27FC236}">
                  <a16:creationId xmlns:a16="http://schemas.microsoft.com/office/drawing/2014/main" id="{4C708A86-0C4B-7A47-C113-C4B3D7342C82}"/>
                </a:ext>
              </a:extLst>
            </p:cNvPr>
            <p:cNvGrpSpPr/>
            <p:nvPr/>
          </p:nvGrpSpPr>
          <p:grpSpPr>
            <a:xfrm>
              <a:off x="1770433" y="3865123"/>
              <a:ext cx="1707881" cy="1666673"/>
              <a:chOff x="1708830" y="1818154"/>
              <a:chExt cx="3702996" cy="3476938"/>
            </a:xfrm>
          </p:grpSpPr>
          <p:sp>
            <p:nvSpPr>
              <p:cNvPr id="10" name="Rectangle 9">
                <a:extLst>
                  <a:ext uri="{FF2B5EF4-FFF2-40B4-BE49-F238E27FC236}">
                    <a16:creationId xmlns:a16="http://schemas.microsoft.com/office/drawing/2014/main" id="{8B6B4BC2-0106-2E37-8D6E-40FDD2C04206}"/>
                  </a:ext>
                </a:extLst>
              </p:cNvPr>
              <p:cNvSpPr/>
              <p:nvPr/>
            </p:nvSpPr>
            <p:spPr>
              <a:xfrm>
                <a:off x="1708830" y="1818154"/>
                <a:ext cx="3702996" cy="3476938"/>
              </a:xfrm>
              <a:prstGeom prst="rect">
                <a:avLst/>
              </a:prstGeom>
              <a:solidFill>
                <a:srgbClr val="572982"/>
              </a:solidFill>
              <a:ln>
                <a:solidFill>
                  <a:srgbClr val="7413D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4" name="Picture 3">
                <a:extLst>
                  <a:ext uri="{FF2B5EF4-FFF2-40B4-BE49-F238E27FC236}">
                    <a16:creationId xmlns:a16="http://schemas.microsoft.com/office/drawing/2014/main" id="{239CBE5D-F565-4F41-4B61-94447DA6335D}"/>
                  </a:ext>
                </a:extLst>
              </p:cNvPr>
              <p:cNvPicPr>
                <a:picLocks noChangeAspect="1"/>
              </p:cNvPicPr>
              <p:nvPr/>
            </p:nvPicPr>
            <p:blipFill>
              <a:blip r:embed="rId4"/>
              <a:stretch>
                <a:fillRect/>
              </a:stretch>
            </p:blipFill>
            <p:spPr>
              <a:xfrm>
                <a:off x="1963223" y="1818154"/>
                <a:ext cx="3194209" cy="3346314"/>
              </a:xfrm>
              <a:prstGeom prst="rect">
                <a:avLst/>
              </a:prstGeom>
            </p:spPr>
          </p:pic>
        </p:grpSp>
      </p:grpSp>
    </p:spTree>
    <p:extLst>
      <p:ext uri="{BB962C8B-B14F-4D97-AF65-F5344CB8AC3E}">
        <p14:creationId xmlns:p14="http://schemas.microsoft.com/office/powerpoint/2010/main" val="294417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1"/>
          <p:cNvSpPr txBox="1"/>
          <p:nvPr/>
        </p:nvSpPr>
        <p:spPr>
          <a:xfrm>
            <a:off x="698975" y="460985"/>
            <a:ext cx="7958641" cy="677108"/>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chemeClr val="dk1"/>
              </a:buClr>
              <a:buSzPts val="3000"/>
              <a:buFont typeface="Nunito Sans Black"/>
              <a:buNone/>
            </a:pPr>
            <a:r>
              <a:rPr lang="en-GB" sz="4400" b="0" i="0" u="none" strike="noStrike" cap="none" dirty="0">
                <a:solidFill>
                  <a:schemeClr val="dk1"/>
                </a:solidFill>
                <a:latin typeface="Nunito Sans Black"/>
                <a:ea typeface="Nunito Sans Black"/>
                <a:cs typeface="Nunito Sans Black"/>
                <a:sym typeface="Nunito Sans Black"/>
              </a:rPr>
              <a:t>Learning Data Migration</a:t>
            </a:r>
            <a:endParaRPr sz="2000" b="0" i="0" u="none" strike="noStrike" cap="none" dirty="0">
              <a:solidFill>
                <a:schemeClr val="dk1"/>
              </a:solidFill>
              <a:latin typeface="Nunito Sans"/>
              <a:ea typeface="Nunito Sans"/>
              <a:cs typeface="Nunito Sans"/>
              <a:sym typeface="Nunito Sans"/>
            </a:endParaRPr>
          </a:p>
        </p:txBody>
      </p:sp>
      <p:sp>
        <p:nvSpPr>
          <p:cNvPr id="423" name="Google Shape;423;p11"/>
          <p:cNvSpPr txBox="1"/>
          <p:nvPr/>
        </p:nvSpPr>
        <p:spPr>
          <a:xfrm>
            <a:off x="238534" y="1183532"/>
            <a:ext cx="7426862" cy="3300873"/>
          </a:xfrm>
          <a:prstGeom prst="rect">
            <a:avLst/>
          </a:prstGeom>
          <a:noFill/>
          <a:ln>
            <a:noFill/>
          </a:ln>
        </p:spPr>
        <p:txBody>
          <a:bodyPr spcFirstLastPara="1" wrap="square" lIns="68575" tIns="34275" rIns="68575" bIns="34275" anchor="t" anchorCtr="0">
            <a:spAutoFit/>
          </a:bodyPr>
          <a:lstStyle/>
          <a:p>
            <a:pPr marL="352425" marR="0" lvl="1" algn="l" rtl="0">
              <a:spcBef>
                <a:spcPts val="1200"/>
              </a:spcBef>
              <a:spcAft>
                <a:spcPts val="0"/>
              </a:spcAft>
              <a:buClr>
                <a:srgbClr val="7414DC"/>
              </a:buClr>
              <a:buSzPts val="3000"/>
            </a:pPr>
            <a:r>
              <a:rPr lang="en-GB" sz="4000" b="0" i="0" u="none" strike="noStrike" cap="none" dirty="0">
                <a:solidFill>
                  <a:schemeClr val="dk1"/>
                </a:solidFill>
                <a:latin typeface="Nunito Sans"/>
                <a:ea typeface="Nunito Sans"/>
                <a:cs typeface="Nunito Sans"/>
                <a:sym typeface="Nunito Sans"/>
              </a:rPr>
              <a:t>Members who have </a:t>
            </a:r>
            <a:r>
              <a:rPr lang="en-GB" sz="4000" b="0" i="0" u="none" strike="noStrike" cap="none" dirty="0">
                <a:solidFill>
                  <a:srgbClr val="FF0000"/>
                </a:solidFill>
                <a:latin typeface="Nunito Sans"/>
                <a:ea typeface="Nunito Sans"/>
                <a:cs typeface="Nunito Sans"/>
                <a:sym typeface="Nunito Sans"/>
              </a:rPr>
              <a:t>validated</a:t>
            </a:r>
            <a:r>
              <a:rPr lang="en-GB" sz="4000" b="0" i="0" u="none" strike="noStrike" cap="none" dirty="0">
                <a:solidFill>
                  <a:schemeClr val="dk1"/>
                </a:solidFill>
                <a:latin typeface="Nunito Sans"/>
                <a:ea typeface="Nunito Sans"/>
                <a:cs typeface="Nunito Sans"/>
                <a:sym typeface="Nunito Sans"/>
              </a:rPr>
              <a:t> </a:t>
            </a:r>
            <a:r>
              <a:rPr lang="en-GB" sz="4000" b="1" i="0" u="none" strike="noStrike" cap="none" dirty="0">
                <a:solidFill>
                  <a:schemeClr val="dk2"/>
                </a:solidFill>
                <a:latin typeface="Nunito Sans"/>
                <a:ea typeface="Nunito Sans"/>
                <a:cs typeface="Nunito Sans"/>
                <a:sym typeface="Nunito Sans"/>
              </a:rPr>
              <a:t>all their ‘Getting Started’</a:t>
            </a:r>
            <a:r>
              <a:rPr lang="en-GB" sz="4000" b="0" i="0" u="none" strike="noStrike" cap="none" dirty="0">
                <a:solidFill>
                  <a:schemeClr val="dk1"/>
                </a:solidFill>
                <a:latin typeface="Nunito Sans"/>
                <a:ea typeface="Nunito Sans"/>
                <a:cs typeface="Nunito Sans"/>
                <a:sym typeface="Nunito Sans"/>
              </a:rPr>
              <a:t> modules will be </a:t>
            </a:r>
            <a:r>
              <a:rPr lang="en-GB" sz="4000" b="1" i="0" u="none" strike="noStrike" cap="none" dirty="0">
                <a:solidFill>
                  <a:schemeClr val="dk2"/>
                </a:solidFill>
                <a:latin typeface="Nunito Sans"/>
                <a:ea typeface="Nunito Sans"/>
                <a:cs typeface="Nunito Sans"/>
                <a:sym typeface="Nunito Sans"/>
              </a:rPr>
              <a:t>automatically signed off</a:t>
            </a:r>
            <a:r>
              <a:rPr lang="en-GB" sz="4000" b="0" i="0" u="none" strike="noStrike" cap="none" dirty="0">
                <a:solidFill>
                  <a:schemeClr val="dk1"/>
                </a:solidFill>
                <a:latin typeface="Nunito Sans"/>
                <a:ea typeface="Nunito Sans"/>
                <a:cs typeface="Nunito Sans"/>
                <a:sym typeface="Nunito Sans"/>
              </a:rPr>
              <a:t> as having completed ‘</a:t>
            </a:r>
            <a:r>
              <a:rPr lang="en-GB" sz="4000" b="1" i="0" u="none" strike="noStrike" cap="none" dirty="0">
                <a:solidFill>
                  <a:schemeClr val="dk2"/>
                </a:solidFill>
                <a:latin typeface="Nunito Sans"/>
                <a:ea typeface="Nunito Sans"/>
                <a:cs typeface="Nunito Sans"/>
                <a:sym typeface="Nunito Sans"/>
              </a:rPr>
              <a:t>Growing Roots</a:t>
            </a:r>
            <a:r>
              <a:rPr lang="en-GB" sz="4000" b="0" i="0" u="none" strike="noStrike" cap="none" dirty="0">
                <a:solidFill>
                  <a:schemeClr val="dk1"/>
                </a:solidFill>
                <a:latin typeface="Nunito Sans"/>
                <a:ea typeface="Nunito Sans"/>
                <a:cs typeface="Nunito Sans"/>
                <a:sym typeface="Nunito Sans"/>
              </a:rPr>
              <a:t>’</a:t>
            </a:r>
            <a:endParaRPr sz="3200" dirty="0"/>
          </a:p>
        </p:txBody>
      </p:sp>
      <p:pic>
        <p:nvPicPr>
          <p:cNvPr id="3" name="Picture 2" descr="A purple and green gears with white symbols&#10;&#10;Description automatically generated">
            <a:extLst>
              <a:ext uri="{FF2B5EF4-FFF2-40B4-BE49-F238E27FC236}">
                <a16:creationId xmlns:a16="http://schemas.microsoft.com/office/drawing/2014/main" id="{07B80BBD-8B0D-59B8-C59F-65ADB5887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9209" y="3080644"/>
            <a:ext cx="4305523" cy="3467103"/>
          </a:xfrm>
          <a:prstGeom prst="rect">
            <a:avLst/>
          </a:prstGeom>
        </p:spPr>
      </p:pic>
    </p:spTree>
    <p:extLst>
      <p:ext uri="{BB962C8B-B14F-4D97-AF65-F5344CB8AC3E}">
        <p14:creationId xmlns:p14="http://schemas.microsoft.com/office/powerpoint/2010/main" val="29129263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1"/>
          <p:cNvSpPr txBox="1"/>
          <p:nvPr/>
        </p:nvSpPr>
        <p:spPr>
          <a:xfrm>
            <a:off x="698975" y="460985"/>
            <a:ext cx="7958641" cy="677108"/>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chemeClr val="dk1"/>
              </a:buClr>
              <a:buSzPts val="3000"/>
              <a:buFont typeface="Nunito Sans Black"/>
              <a:buNone/>
            </a:pPr>
            <a:r>
              <a:rPr lang="en-GB" sz="4400" b="0" i="0" u="none" strike="noStrike" cap="none" dirty="0">
                <a:solidFill>
                  <a:schemeClr val="dk1"/>
                </a:solidFill>
                <a:latin typeface="Nunito Sans Black"/>
                <a:ea typeface="Nunito Sans Black"/>
                <a:cs typeface="Nunito Sans Black"/>
                <a:sym typeface="Nunito Sans Black"/>
              </a:rPr>
              <a:t>Learning Data Migration</a:t>
            </a:r>
            <a:endParaRPr sz="2000" b="0" i="0" u="none" strike="noStrike" cap="none" dirty="0">
              <a:solidFill>
                <a:schemeClr val="dk1"/>
              </a:solidFill>
              <a:latin typeface="Nunito Sans"/>
              <a:ea typeface="Nunito Sans"/>
              <a:cs typeface="Nunito Sans"/>
              <a:sym typeface="Nunito Sans"/>
            </a:endParaRPr>
          </a:p>
        </p:txBody>
      </p:sp>
      <p:sp>
        <p:nvSpPr>
          <p:cNvPr id="424" name="Google Shape;424;p11"/>
          <p:cNvSpPr txBox="1"/>
          <p:nvPr/>
        </p:nvSpPr>
        <p:spPr>
          <a:xfrm>
            <a:off x="867292" y="2042293"/>
            <a:ext cx="6422105" cy="2862282"/>
          </a:xfrm>
          <a:prstGeom prst="rect">
            <a:avLst/>
          </a:prstGeom>
          <a:noFill/>
          <a:ln>
            <a:noFill/>
          </a:ln>
        </p:spPr>
        <p:txBody>
          <a:bodyPr spcFirstLastPara="1" wrap="square" lIns="91425" tIns="45700" rIns="91425" bIns="45700" anchor="t" anchorCtr="0">
            <a:spAutoFit/>
          </a:bodyPr>
          <a:lstStyle/>
          <a:p>
            <a:pPr marL="9525" marR="0" lvl="0" indent="0" algn="ctr" rtl="0">
              <a:spcBef>
                <a:spcPts val="0"/>
              </a:spcBef>
              <a:spcAft>
                <a:spcPts val="0"/>
              </a:spcAft>
              <a:buNone/>
            </a:pPr>
            <a:r>
              <a:rPr lang="en-GB" sz="3600" b="1" i="0" u="none" strike="noStrike" cap="none" dirty="0">
                <a:solidFill>
                  <a:srgbClr val="000000"/>
                </a:solidFill>
                <a:latin typeface="Nunito Sans"/>
                <a:ea typeface="Nunito Sans"/>
                <a:cs typeface="Nunito Sans"/>
                <a:sym typeface="Nunito Sans"/>
              </a:rPr>
              <a:t>Ensure all completed training is validated on compass</a:t>
            </a:r>
            <a:endParaRPr lang="en-GB" sz="3600" b="1" dirty="0">
              <a:solidFill>
                <a:srgbClr val="000000"/>
              </a:solidFill>
              <a:latin typeface="Nunito Sans"/>
              <a:ea typeface="Nunito Sans"/>
              <a:cs typeface="Nunito Sans"/>
              <a:sym typeface="Nunito Sans"/>
            </a:endParaRPr>
          </a:p>
          <a:p>
            <a:pPr marL="9525" marR="0" lvl="0" indent="0" algn="ctr" rtl="0">
              <a:spcBef>
                <a:spcPts val="0"/>
              </a:spcBef>
              <a:spcAft>
                <a:spcPts val="0"/>
              </a:spcAft>
              <a:buNone/>
            </a:pPr>
            <a:endParaRPr lang="en-GB" sz="3600" b="1" i="0" u="none" strike="noStrike" cap="none" dirty="0">
              <a:solidFill>
                <a:srgbClr val="000000"/>
              </a:solidFill>
              <a:latin typeface="Nunito Sans"/>
              <a:ea typeface="Nunito Sans"/>
              <a:cs typeface="Nunito Sans"/>
              <a:sym typeface="Nunito Sans"/>
            </a:endParaRPr>
          </a:p>
          <a:p>
            <a:pPr marL="9525" marR="0" lvl="0" indent="0" algn="ctr" rtl="0">
              <a:spcBef>
                <a:spcPts val="0"/>
              </a:spcBef>
              <a:spcAft>
                <a:spcPts val="0"/>
              </a:spcAft>
              <a:buNone/>
            </a:pPr>
            <a:r>
              <a:rPr lang="en-GB" sz="3600" b="1" i="0" u="none" strike="noStrike" cap="none" dirty="0">
                <a:solidFill>
                  <a:schemeClr val="dk2"/>
                </a:solidFill>
                <a:latin typeface="Nunito Sans"/>
                <a:ea typeface="Nunito Sans"/>
                <a:cs typeface="Nunito Sans"/>
                <a:sym typeface="Nunito Sans"/>
              </a:rPr>
              <a:t>All unvalidated training will </a:t>
            </a:r>
            <a:r>
              <a:rPr lang="en-GB" sz="3600" b="1" i="0" u="sng" strike="noStrike" cap="none" dirty="0">
                <a:solidFill>
                  <a:srgbClr val="FF0000"/>
                </a:solidFill>
                <a:latin typeface="Nunito Sans"/>
                <a:ea typeface="Nunito Sans"/>
                <a:cs typeface="Nunito Sans"/>
                <a:sym typeface="Nunito Sans"/>
              </a:rPr>
              <a:t>not</a:t>
            </a:r>
            <a:r>
              <a:rPr lang="en-GB" sz="3600" b="1" i="0" u="none" strike="noStrike" cap="none" dirty="0">
                <a:solidFill>
                  <a:schemeClr val="dk2"/>
                </a:solidFill>
                <a:latin typeface="Nunito Sans"/>
                <a:ea typeface="Nunito Sans"/>
                <a:cs typeface="Nunito Sans"/>
                <a:sym typeface="Nunito Sans"/>
              </a:rPr>
              <a:t> be migrated</a:t>
            </a:r>
            <a:endParaRPr sz="3200" dirty="0"/>
          </a:p>
        </p:txBody>
      </p:sp>
      <p:pic>
        <p:nvPicPr>
          <p:cNvPr id="2" name="Picture 1" descr="A stamp with text on it&#10;&#10;Description automatically generated">
            <a:extLst>
              <a:ext uri="{FF2B5EF4-FFF2-40B4-BE49-F238E27FC236}">
                <a16:creationId xmlns:a16="http://schemas.microsoft.com/office/drawing/2014/main" id="{59C13E69-A128-40D2-84A3-76085AF45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7959" y="603116"/>
            <a:ext cx="3795066" cy="5373750"/>
          </a:xfrm>
          <a:prstGeom prst="rect">
            <a:avLst/>
          </a:prstGeom>
        </p:spPr>
      </p:pic>
    </p:spTree>
    <p:extLst>
      <p:ext uri="{BB962C8B-B14F-4D97-AF65-F5344CB8AC3E}">
        <p14:creationId xmlns:p14="http://schemas.microsoft.com/office/powerpoint/2010/main" val="16567830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1477</TotalTime>
  <Words>2500</Words>
  <Application>Microsoft Office PowerPoint</Application>
  <PresentationFormat>Widescreen</PresentationFormat>
  <Paragraphs>474</Paragraphs>
  <Slides>119</Slides>
  <Notes>24</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119</vt:i4>
      </vt:variant>
    </vt:vector>
  </HeadingPairs>
  <TitlesOfParts>
    <vt:vector size="130" baseType="lpstr">
      <vt:lpstr>Meiryo</vt:lpstr>
      <vt:lpstr>Arial</vt:lpstr>
      <vt:lpstr>Arial,Sans-Serif</vt:lpstr>
      <vt:lpstr>Calibri</vt:lpstr>
      <vt:lpstr>Calibri Light</vt:lpstr>
      <vt:lpstr>Noto Sans</vt:lpstr>
      <vt:lpstr>Nunito Sans</vt:lpstr>
      <vt:lpstr>Nunito Sans Black</vt:lpstr>
      <vt:lpstr>Symbol</vt:lpstr>
      <vt:lpstr>Office Theme</vt:lpstr>
      <vt:lpstr>CorelDRAW Home &amp;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we need to improve how we learn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SELS &amp; SLS Welcome conversation</dc:title>
  <dc:creator>Matt Butterfield</dc:creator>
  <cp:lastModifiedBy>Matt Butterfield</cp:lastModifiedBy>
  <cp:revision>5</cp:revision>
  <dcterms:created xsi:type="dcterms:W3CDTF">2022-12-29T17:01:05Z</dcterms:created>
  <dcterms:modified xsi:type="dcterms:W3CDTF">2023-10-17T10:42:54Z</dcterms:modified>
  <cp:category>Welcome Conversations</cp:category>
  <cp:contentStatus/>
</cp:coreProperties>
</file>